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Georgia" panose="02040502050405020303" pitchFamily="18" charset="0"/>
      <p:regular r:id="rId17"/>
      <p:bold r:id="rId18"/>
      <p:italic r:id="rId19"/>
      <p:boldItalic r:id="rId20"/>
    </p:embeddedFont>
    <p:embeddedFont>
      <p:font typeface="Inknut Antiqua Medium" panose="020B0604020202020204" charset="0"/>
      <p:regular r:id="rId21"/>
      <p:bold r:id="rId22"/>
    </p:embeddedFont>
    <p:embeddedFont>
      <p:font typeface="Space Mon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81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5880496" y="-1884759"/>
            <a:ext cx="6527007" cy="15773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10700146" y="2934892"/>
            <a:ext cx="8717757" cy="39433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2699146" y="-894159"/>
            <a:ext cx="8717757" cy="116014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2286000" y="1683545"/>
            <a:ext cx="13716000" cy="35814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9000"/>
              <a:buFont typeface="Calibri"/>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2286000" y="5403057"/>
            <a:ext cx="13716000" cy="248364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500"/>
              </a:spcBef>
              <a:spcAft>
                <a:spcPts val="0"/>
              </a:spcAft>
              <a:buClr>
                <a:schemeClr val="dk1"/>
              </a:buClr>
              <a:buSzPts val="3600"/>
              <a:buNone/>
              <a:defRPr sz="3600"/>
            </a:lvl1pPr>
            <a:lvl2pPr lvl="1" algn="ctr">
              <a:lnSpc>
                <a:spcPct val="90000"/>
              </a:lnSpc>
              <a:spcBef>
                <a:spcPts val="750"/>
              </a:spcBef>
              <a:spcAft>
                <a:spcPts val="0"/>
              </a:spcAft>
              <a:buClr>
                <a:schemeClr val="dk1"/>
              </a:buClr>
              <a:buSzPts val="3000"/>
              <a:buNone/>
              <a:defRPr sz="3000"/>
            </a:lvl2pPr>
            <a:lvl3pPr lvl="2" algn="ctr">
              <a:lnSpc>
                <a:spcPct val="90000"/>
              </a:lnSpc>
              <a:spcBef>
                <a:spcPts val="750"/>
              </a:spcBef>
              <a:spcAft>
                <a:spcPts val="0"/>
              </a:spcAft>
              <a:buClr>
                <a:schemeClr val="dk1"/>
              </a:buClr>
              <a:buSzPts val="2700"/>
              <a:buNone/>
              <a:defRPr sz="2700"/>
            </a:lvl3pPr>
            <a:lvl4pPr lvl="3" algn="ctr">
              <a:lnSpc>
                <a:spcPct val="90000"/>
              </a:lnSpc>
              <a:spcBef>
                <a:spcPts val="750"/>
              </a:spcBef>
              <a:spcAft>
                <a:spcPts val="0"/>
              </a:spcAft>
              <a:buClr>
                <a:schemeClr val="dk1"/>
              </a:buClr>
              <a:buSzPts val="2400"/>
              <a:buNone/>
              <a:defRPr sz="2400"/>
            </a:lvl4pPr>
            <a:lvl5pPr lvl="4" algn="ctr">
              <a:lnSpc>
                <a:spcPct val="90000"/>
              </a:lnSpc>
              <a:spcBef>
                <a:spcPts val="750"/>
              </a:spcBef>
              <a:spcAft>
                <a:spcPts val="0"/>
              </a:spcAft>
              <a:buClr>
                <a:schemeClr val="dk1"/>
              </a:buClr>
              <a:buSzPts val="2400"/>
              <a:buNone/>
              <a:defRPr sz="2400"/>
            </a:lvl5pPr>
            <a:lvl6pPr lvl="5" algn="ctr">
              <a:lnSpc>
                <a:spcPct val="90000"/>
              </a:lnSpc>
              <a:spcBef>
                <a:spcPts val="750"/>
              </a:spcBef>
              <a:spcAft>
                <a:spcPts val="0"/>
              </a:spcAft>
              <a:buClr>
                <a:schemeClr val="dk1"/>
              </a:buClr>
              <a:buSzPts val="2400"/>
              <a:buNone/>
              <a:defRPr sz="2400"/>
            </a:lvl6pPr>
            <a:lvl7pPr lvl="6" algn="ctr">
              <a:lnSpc>
                <a:spcPct val="90000"/>
              </a:lnSpc>
              <a:spcBef>
                <a:spcPts val="750"/>
              </a:spcBef>
              <a:spcAft>
                <a:spcPts val="0"/>
              </a:spcAft>
              <a:buClr>
                <a:schemeClr val="dk1"/>
              </a:buClr>
              <a:buSzPts val="2400"/>
              <a:buNone/>
              <a:defRPr sz="2400"/>
            </a:lvl7pPr>
            <a:lvl8pPr lvl="7" algn="ctr">
              <a:lnSpc>
                <a:spcPct val="90000"/>
              </a:lnSpc>
              <a:spcBef>
                <a:spcPts val="750"/>
              </a:spcBef>
              <a:spcAft>
                <a:spcPts val="0"/>
              </a:spcAft>
              <a:buClr>
                <a:schemeClr val="dk1"/>
              </a:buClr>
              <a:buSzPts val="2400"/>
              <a:buNone/>
              <a:defRPr sz="2400"/>
            </a:lvl8pPr>
            <a:lvl9pPr lvl="8" algn="ctr">
              <a:lnSpc>
                <a:spcPct val="90000"/>
              </a:lnSpc>
              <a:spcBef>
                <a:spcPts val="750"/>
              </a:spcBef>
              <a:spcAft>
                <a:spcPts val="0"/>
              </a:spcAft>
              <a:buClr>
                <a:schemeClr val="dk1"/>
              </a:buClr>
              <a:buSzPts val="2400"/>
              <a:buNone/>
              <a:defRPr sz="2400"/>
            </a:lvl9pPr>
          </a:lstStyle>
          <a:p>
            <a:endParaRPr/>
          </a:p>
        </p:txBody>
      </p:sp>
      <p:sp>
        <p:nvSpPr>
          <p:cNvPr id="22" name="Google Shape;22;p3"/>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247775" y="2564608"/>
            <a:ext cx="15773400" cy="427910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9000"/>
              <a:buFont typeface="Calibri"/>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1247775" y="6884195"/>
            <a:ext cx="15773400" cy="225028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00"/>
              </a:spcBef>
              <a:spcAft>
                <a:spcPts val="0"/>
              </a:spcAft>
              <a:buClr>
                <a:srgbClr val="888888"/>
              </a:buClr>
              <a:buSzPts val="3600"/>
              <a:buNone/>
              <a:defRPr sz="3600">
                <a:solidFill>
                  <a:srgbClr val="888888"/>
                </a:solidFill>
              </a:defRPr>
            </a:lvl1pPr>
            <a:lvl2pPr marL="914400" lvl="1" indent="-228600" algn="l">
              <a:lnSpc>
                <a:spcPct val="90000"/>
              </a:lnSpc>
              <a:spcBef>
                <a:spcPts val="750"/>
              </a:spcBef>
              <a:spcAft>
                <a:spcPts val="0"/>
              </a:spcAft>
              <a:buClr>
                <a:srgbClr val="888888"/>
              </a:buClr>
              <a:buSzPts val="3000"/>
              <a:buNone/>
              <a:defRPr sz="3000">
                <a:solidFill>
                  <a:srgbClr val="888888"/>
                </a:solidFill>
              </a:defRPr>
            </a:lvl2pPr>
            <a:lvl3pPr marL="1371600" lvl="2" indent="-228600" algn="l">
              <a:lnSpc>
                <a:spcPct val="90000"/>
              </a:lnSpc>
              <a:spcBef>
                <a:spcPts val="750"/>
              </a:spcBef>
              <a:spcAft>
                <a:spcPts val="0"/>
              </a:spcAft>
              <a:buClr>
                <a:srgbClr val="888888"/>
              </a:buClr>
              <a:buSzPts val="2700"/>
              <a:buNone/>
              <a:defRPr sz="2700">
                <a:solidFill>
                  <a:srgbClr val="888888"/>
                </a:solidFill>
              </a:defRPr>
            </a:lvl3pPr>
            <a:lvl4pPr marL="1828800" lvl="3" indent="-228600" algn="l">
              <a:lnSpc>
                <a:spcPct val="90000"/>
              </a:lnSpc>
              <a:spcBef>
                <a:spcPts val="750"/>
              </a:spcBef>
              <a:spcAft>
                <a:spcPts val="0"/>
              </a:spcAft>
              <a:buClr>
                <a:srgbClr val="888888"/>
              </a:buClr>
              <a:buSzPts val="2400"/>
              <a:buNone/>
              <a:defRPr sz="2400">
                <a:solidFill>
                  <a:srgbClr val="888888"/>
                </a:solidFill>
              </a:defRPr>
            </a:lvl4pPr>
            <a:lvl5pPr marL="2286000" lvl="4" indent="-228600" algn="l">
              <a:lnSpc>
                <a:spcPct val="90000"/>
              </a:lnSpc>
              <a:spcBef>
                <a:spcPts val="750"/>
              </a:spcBef>
              <a:spcAft>
                <a:spcPts val="0"/>
              </a:spcAft>
              <a:buClr>
                <a:srgbClr val="888888"/>
              </a:buClr>
              <a:buSzPts val="2400"/>
              <a:buNone/>
              <a:defRPr sz="2400">
                <a:solidFill>
                  <a:srgbClr val="888888"/>
                </a:solidFill>
              </a:defRPr>
            </a:lvl5pPr>
            <a:lvl6pPr marL="2743200" lvl="5" indent="-228600" algn="l">
              <a:lnSpc>
                <a:spcPct val="90000"/>
              </a:lnSpc>
              <a:spcBef>
                <a:spcPts val="750"/>
              </a:spcBef>
              <a:spcAft>
                <a:spcPts val="0"/>
              </a:spcAft>
              <a:buClr>
                <a:srgbClr val="888888"/>
              </a:buClr>
              <a:buSzPts val="2400"/>
              <a:buNone/>
              <a:defRPr sz="2400">
                <a:solidFill>
                  <a:srgbClr val="888888"/>
                </a:solidFill>
              </a:defRPr>
            </a:lvl6pPr>
            <a:lvl7pPr marL="3200400" lvl="6" indent="-228600" algn="l">
              <a:lnSpc>
                <a:spcPct val="90000"/>
              </a:lnSpc>
              <a:spcBef>
                <a:spcPts val="750"/>
              </a:spcBef>
              <a:spcAft>
                <a:spcPts val="0"/>
              </a:spcAft>
              <a:buClr>
                <a:srgbClr val="888888"/>
              </a:buClr>
              <a:buSzPts val="2400"/>
              <a:buNone/>
              <a:defRPr sz="2400">
                <a:solidFill>
                  <a:srgbClr val="888888"/>
                </a:solidFill>
              </a:defRPr>
            </a:lvl7pPr>
            <a:lvl8pPr marL="3657600" lvl="7" indent="-228600" algn="l">
              <a:lnSpc>
                <a:spcPct val="90000"/>
              </a:lnSpc>
              <a:spcBef>
                <a:spcPts val="750"/>
              </a:spcBef>
              <a:spcAft>
                <a:spcPts val="0"/>
              </a:spcAft>
              <a:buClr>
                <a:srgbClr val="888888"/>
              </a:buClr>
              <a:buSzPts val="2400"/>
              <a:buNone/>
              <a:defRPr sz="2400">
                <a:solidFill>
                  <a:srgbClr val="888888"/>
                </a:solidFill>
              </a:defRPr>
            </a:lvl8pPr>
            <a:lvl9pPr marL="4114800" lvl="8" indent="-228600" algn="l">
              <a:lnSpc>
                <a:spcPct val="90000"/>
              </a:lnSpc>
              <a:spcBef>
                <a:spcPts val="750"/>
              </a:spcBef>
              <a:spcAft>
                <a:spcPts val="0"/>
              </a:spcAft>
              <a:buClr>
                <a:srgbClr val="888888"/>
              </a:buClr>
              <a:buSzPts val="2400"/>
              <a:buNone/>
              <a:defRPr sz="2400">
                <a:solidFill>
                  <a:srgbClr val="888888"/>
                </a:solidFill>
              </a:defRPr>
            </a:lvl9pPr>
          </a:lstStyle>
          <a:p>
            <a:endParaRPr/>
          </a:p>
        </p:txBody>
      </p:sp>
      <p:sp>
        <p:nvSpPr>
          <p:cNvPr id="34" name="Google Shape;34;p5"/>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1257300" y="2738438"/>
            <a:ext cx="7772400" cy="65270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9258300" y="2738438"/>
            <a:ext cx="7772400" cy="65270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1259682"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1259683" y="2521745"/>
            <a:ext cx="7736681" cy="123586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00"/>
              </a:spcBef>
              <a:spcAft>
                <a:spcPts val="0"/>
              </a:spcAft>
              <a:buClr>
                <a:schemeClr val="dk1"/>
              </a:buClr>
              <a:buSzPts val="3600"/>
              <a:buNone/>
              <a:defRPr sz="3600" b="1"/>
            </a:lvl1pPr>
            <a:lvl2pPr marL="914400" lvl="1" indent="-228600" algn="l">
              <a:lnSpc>
                <a:spcPct val="90000"/>
              </a:lnSpc>
              <a:spcBef>
                <a:spcPts val="750"/>
              </a:spcBef>
              <a:spcAft>
                <a:spcPts val="0"/>
              </a:spcAft>
              <a:buClr>
                <a:schemeClr val="dk1"/>
              </a:buClr>
              <a:buSzPts val="3000"/>
              <a:buNone/>
              <a:defRPr sz="3000" b="1"/>
            </a:lvl2pPr>
            <a:lvl3pPr marL="1371600" lvl="2" indent="-228600" algn="l">
              <a:lnSpc>
                <a:spcPct val="90000"/>
              </a:lnSpc>
              <a:spcBef>
                <a:spcPts val="750"/>
              </a:spcBef>
              <a:spcAft>
                <a:spcPts val="0"/>
              </a:spcAft>
              <a:buClr>
                <a:schemeClr val="dk1"/>
              </a:buClr>
              <a:buSzPts val="2700"/>
              <a:buNone/>
              <a:defRPr sz="2700" b="1"/>
            </a:lvl3pPr>
            <a:lvl4pPr marL="1828800" lvl="3" indent="-228600" algn="l">
              <a:lnSpc>
                <a:spcPct val="90000"/>
              </a:lnSpc>
              <a:spcBef>
                <a:spcPts val="750"/>
              </a:spcBef>
              <a:spcAft>
                <a:spcPts val="0"/>
              </a:spcAft>
              <a:buClr>
                <a:schemeClr val="dk1"/>
              </a:buClr>
              <a:buSzPts val="2400"/>
              <a:buNone/>
              <a:defRPr sz="2400" b="1"/>
            </a:lvl4pPr>
            <a:lvl5pPr marL="2286000" lvl="4" indent="-228600" algn="l">
              <a:lnSpc>
                <a:spcPct val="90000"/>
              </a:lnSpc>
              <a:spcBef>
                <a:spcPts val="750"/>
              </a:spcBef>
              <a:spcAft>
                <a:spcPts val="0"/>
              </a:spcAft>
              <a:buClr>
                <a:schemeClr val="dk1"/>
              </a:buClr>
              <a:buSzPts val="2400"/>
              <a:buNone/>
              <a:defRPr sz="2400" b="1"/>
            </a:lvl5pPr>
            <a:lvl6pPr marL="2743200" lvl="5" indent="-228600" algn="l">
              <a:lnSpc>
                <a:spcPct val="90000"/>
              </a:lnSpc>
              <a:spcBef>
                <a:spcPts val="750"/>
              </a:spcBef>
              <a:spcAft>
                <a:spcPts val="0"/>
              </a:spcAft>
              <a:buClr>
                <a:schemeClr val="dk1"/>
              </a:buClr>
              <a:buSzPts val="2400"/>
              <a:buNone/>
              <a:defRPr sz="2400" b="1"/>
            </a:lvl6pPr>
            <a:lvl7pPr marL="3200400" lvl="6" indent="-228600" algn="l">
              <a:lnSpc>
                <a:spcPct val="90000"/>
              </a:lnSpc>
              <a:spcBef>
                <a:spcPts val="750"/>
              </a:spcBef>
              <a:spcAft>
                <a:spcPts val="0"/>
              </a:spcAft>
              <a:buClr>
                <a:schemeClr val="dk1"/>
              </a:buClr>
              <a:buSzPts val="2400"/>
              <a:buNone/>
              <a:defRPr sz="2400" b="1"/>
            </a:lvl7pPr>
            <a:lvl8pPr marL="3657600" lvl="7" indent="-228600" algn="l">
              <a:lnSpc>
                <a:spcPct val="90000"/>
              </a:lnSpc>
              <a:spcBef>
                <a:spcPts val="750"/>
              </a:spcBef>
              <a:spcAft>
                <a:spcPts val="0"/>
              </a:spcAft>
              <a:buClr>
                <a:schemeClr val="dk1"/>
              </a:buClr>
              <a:buSzPts val="2400"/>
              <a:buNone/>
              <a:defRPr sz="2400" b="1"/>
            </a:lvl8pPr>
            <a:lvl9pPr marL="4114800" lvl="8" indent="-228600" algn="l">
              <a:lnSpc>
                <a:spcPct val="90000"/>
              </a:lnSpc>
              <a:spcBef>
                <a:spcPts val="750"/>
              </a:spcBef>
              <a:spcAft>
                <a:spcPts val="0"/>
              </a:spcAft>
              <a:buClr>
                <a:schemeClr val="dk1"/>
              </a:buClr>
              <a:buSzPts val="2400"/>
              <a:buNone/>
              <a:defRPr sz="2400" b="1"/>
            </a:lvl9pPr>
          </a:lstStyle>
          <a:p>
            <a:endParaRPr/>
          </a:p>
        </p:txBody>
      </p:sp>
      <p:sp>
        <p:nvSpPr>
          <p:cNvPr id="47" name="Google Shape;47;p7"/>
          <p:cNvSpPr txBox="1">
            <a:spLocks noGrp="1"/>
          </p:cNvSpPr>
          <p:nvPr>
            <p:ph type="body" idx="2"/>
          </p:nvPr>
        </p:nvSpPr>
        <p:spPr>
          <a:xfrm>
            <a:off x="1259683" y="3757613"/>
            <a:ext cx="7736681" cy="55268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9258300" y="2521745"/>
            <a:ext cx="7774782" cy="123586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00"/>
              </a:spcBef>
              <a:spcAft>
                <a:spcPts val="0"/>
              </a:spcAft>
              <a:buClr>
                <a:schemeClr val="dk1"/>
              </a:buClr>
              <a:buSzPts val="3600"/>
              <a:buNone/>
              <a:defRPr sz="3600" b="1"/>
            </a:lvl1pPr>
            <a:lvl2pPr marL="914400" lvl="1" indent="-228600" algn="l">
              <a:lnSpc>
                <a:spcPct val="90000"/>
              </a:lnSpc>
              <a:spcBef>
                <a:spcPts val="750"/>
              </a:spcBef>
              <a:spcAft>
                <a:spcPts val="0"/>
              </a:spcAft>
              <a:buClr>
                <a:schemeClr val="dk1"/>
              </a:buClr>
              <a:buSzPts val="3000"/>
              <a:buNone/>
              <a:defRPr sz="3000" b="1"/>
            </a:lvl2pPr>
            <a:lvl3pPr marL="1371600" lvl="2" indent="-228600" algn="l">
              <a:lnSpc>
                <a:spcPct val="90000"/>
              </a:lnSpc>
              <a:spcBef>
                <a:spcPts val="750"/>
              </a:spcBef>
              <a:spcAft>
                <a:spcPts val="0"/>
              </a:spcAft>
              <a:buClr>
                <a:schemeClr val="dk1"/>
              </a:buClr>
              <a:buSzPts val="2700"/>
              <a:buNone/>
              <a:defRPr sz="2700" b="1"/>
            </a:lvl3pPr>
            <a:lvl4pPr marL="1828800" lvl="3" indent="-228600" algn="l">
              <a:lnSpc>
                <a:spcPct val="90000"/>
              </a:lnSpc>
              <a:spcBef>
                <a:spcPts val="750"/>
              </a:spcBef>
              <a:spcAft>
                <a:spcPts val="0"/>
              </a:spcAft>
              <a:buClr>
                <a:schemeClr val="dk1"/>
              </a:buClr>
              <a:buSzPts val="2400"/>
              <a:buNone/>
              <a:defRPr sz="2400" b="1"/>
            </a:lvl4pPr>
            <a:lvl5pPr marL="2286000" lvl="4" indent="-228600" algn="l">
              <a:lnSpc>
                <a:spcPct val="90000"/>
              </a:lnSpc>
              <a:spcBef>
                <a:spcPts val="750"/>
              </a:spcBef>
              <a:spcAft>
                <a:spcPts val="0"/>
              </a:spcAft>
              <a:buClr>
                <a:schemeClr val="dk1"/>
              </a:buClr>
              <a:buSzPts val="2400"/>
              <a:buNone/>
              <a:defRPr sz="2400" b="1"/>
            </a:lvl5pPr>
            <a:lvl6pPr marL="2743200" lvl="5" indent="-228600" algn="l">
              <a:lnSpc>
                <a:spcPct val="90000"/>
              </a:lnSpc>
              <a:spcBef>
                <a:spcPts val="750"/>
              </a:spcBef>
              <a:spcAft>
                <a:spcPts val="0"/>
              </a:spcAft>
              <a:buClr>
                <a:schemeClr val="dk1"/>
              </a:buClr>
              <a:buSzPts val="2400"/>
              <a:buNone/>
              <a:defRPr sz="2400" b="1"/>
            </a:lvl6pPr>
            <a:lvl7pPr marL="3200400" lvl="6" indent="-228600" algn="l">
              <a:lnSpc>
                <a:spcPct val="90000"/>
              </a:lnSpc>
              <a:spcBef>
                <a:spcPts val="750"/>
              </a:spcBef>
              <a:spcAft>
                <a:spcPts val="0"/>
              </a:spcAft>
              <a:buClr>
                <a:schemeClr val="dk1"/>
              </a:buClr>
              <a:buSzPts val="2400"/>
              <a:buNone/>
              <a:defRPr sz="2400" b="1"/>
            </a:lvl7pPr>
            <a:lvl8pPr marL="3657600" lvl="7" indent="-228600" algn="l">
              <a:lnSpc>
                <a:spcPct val="90000"/>
              </a:lnSpc>
              <a:spcBef>
                <a:spcPts val="750"/>
              </a:spcBef>
              <a:spcAft>
                <a:spcPts val="0"/>
              </a:spcAft>
              <a:buClr>
                <a:schemeClr val="dk1"/>
              </a:buClr>
              <a:buSzPts val="2400"/>
              <a:buNone/>
              <a:defRPr sz="2400" b="1"/>
            </a:lvl8pPr>
            <a:lvl9pPr marL="4114800" lvl="8" indent="-228600" algn="l">
              <a:lnSpc>
                <a:spcPct val="90000"/>
              </a:lnSpc>
              <a:spcBef>
                <a:spcPts val="750"/>
              </a:spcBef>
              <a:spcAft>
                <a:spcPts val="0"/>
              </a:spcAft>
              <a:buClr>
                <a:schemeClr val="dk1"/>
              </a:buClr>
              <a:buSzPts val="2400"/>
              <a:buNone/>
              <a:defRPr sz="2400" b="1"/>
            </a:lvl9pPr>
          </a:lstStyle>
          <a:p>
            <a:endParaRPr/>
          </a:p>
        </p:txBody>
      </p:sp>
      <p:sp>
        <p:nvSpPr>
          <p:cNvPr id="49" name="Google Shape;49;p7"/>
          <p:cNvSpPr txBox="1">
            <a:spLocks noGrp="1"/>
          </p:cNvSpPr>
          <p:nvPr>
            <p:ph type="body" idx="4"/>
          </p:nvPr>
        </p:nvSpPr>
        <p:spPr>
          <a:xfrm>
            <a:off x="9258300" y="3757613"/>
            <a:ext cx="7774782" cy="55268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dk1"/>
              </a:buClr>
              <a:buSzPts val="1800"/>
              <a:buChar char="•"/>
              <a:defRPr/>
            </a:lvl1pPr>
            <a:lvl2pPr marL="914400" lvl="1" indent="-342900" algn="l">
              <a:lnSpc>
                <a:spcPct val="90000"/>
              </a:lnSpc>
              <a:spcBef>
                <a:spcPts val="750"/>
              </a:spcBef>
              <a:spcAft>
                <a:spcPts val="0"/>
              </a:spcAft>
              <a:buClr>
                <a:schemeClr val="dk1"/>
              </a:buClr>
              <a:buSzPts val="1800"/>
              <a:buChar char="•"/>
              <a:defRPr/>
            </a:lvl2pPr>
            <a:lvl3pPr marL="1371600" lvl="2" indent="-342900" algn="l">
              <a:lnSpc>
                <a:spcPct val="90000"/>
              </a:lnSpc>
              <a:spcBef>
                <a:spcPts val="750"/>
              </a:spcBef>
              <a:spcAft>
                <a:spcPts val="0"/>
              </a:spcAft>
              <a:buClr>
                <a:schemeClr val="dk1"/>
              </a:buClr>
              <a:buSzPts val="1800"/>
              <a:buChar char="•"/>
              <a:defRPr/>
            </a:lvl3pPr>
            <a:lvl4pPr marL="1828800" lvl="3" indent="-342900" algn="l">
              <a:lnSpc>
                <a:spcPct val="90000"/>
              </a:lnSpc>
              <a:spcBef>
                <a:spcPts val="750"/>
              </a:spcBef>
              <a:spcAft>
                <a:spcPts val="0"/>
              </a:spcAft>
              <a:buClr>
                <a:schemeClr val="dk1"/>
              </a:buClr>
              <a:buSzPts val="1800"/>
              <a:buChar char="•"/>
              <a:defRPr/>
            </a:lvl4pPr>
            <a:lvl5pPr marL="2286000" lvl="4" indent="-342900" algn="l">
              <a:lnSpc>
                <a:spcPct val="90000"/>
              </a:lnSpc>
              <a:spcBef>
                <a:spcPts val="750"/>
              </a:spcBef>
              <a:spcAft>
                <a:spcPts val="0"/>
              </a:spcAft>
              <a:buClr>
                <a:schemeClr val="dk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7774782" y="1481138"/>
            <a:ext cx="9258300" cy="7310438"/>
          </a:xfrm>
          <a:prstGeom prst="rect">
            <a:avLst/>
          </a:prstGeom>
          <a:noFill/>
          <a:ln>
            <a:noFill/>
          </a:ln>
        </p:spPr>
        <p:txBody>
          <a:bodyPr spcFirstLastPara="1" wrap="square" lIns="91425" tIns="45700" rIns="91425" bIns="45700" anchor="t" anchorCtr="0">
            <a:normAutofit/>
          </a:bodyPr>
          <a:lstStyle>
            <a:lvl1pPr marL="457200" lvl="0" indent="-533400" algn="l">
              <a:lnSpc>
                <a:spcPct val="90000"/>
              </a:lnSpc>
              <a:spcBef>
                <a:spcPts val="1500"/>
              </a:spcBef>
              <a:spcAft>
                <a:spcPts val="0"/>
              </a:spcAft>
              <a:buClr>
                <a:schemeClr val="dk1"/>
              </a:buClr>
              <a:buSzPts val="4800"/>
              <a:buChar char="•"/>
              <a:defRPr sz="4800"/>
            </a:lvl1pPr>
            <a:lvl2pPr marL="914400" lvl="1" indent="-495300" algn="l">
              <a:lnSpc>
                <a:spcPct val="90000"/>
              </a:lnSpc>
              <a:spcBef>
                <a:spcPts val="750"/>
              </a:spcBef>
              <a:spcAft>
                <a:spcPts val="0"/>
              </a:spcAft>
              <a:buClr>
                <a:schemeClr val="dk1"/>
              </a:buClr>
              <a:buSzPts val="4200"/>
              <a:buChar char="•"/>
              <a:defRPr sz="4200"/>
            </a:lvl2pPr>
            <a:lvl3pPr marL="1371600" lvl="2" indent="-457200" algn="l">
              <a:lnSpc>
                <a:spcPct val="90000"/>
              </a:lnSpc>
              <a:spcBef>
                <a:spcPts val="750"/>
              </a:spcBef>
              <a:spcAft>
                <a:spcPts val="0"/>
              </a:spcAft>
              <a:buClr>
                <a:schemeClr val="dk1"/>
              </a:buClr>
              <a:buSzPts val="3600"/>
              <a:buChar char="•"/>
              <a:defRPr sz="3600"/>
            </a:lvl3pPr>
            <a:lvl4pPr marL="1828800" lvl="3" indent="-419100" algn="l">
              <a:lnSpc>
                <a:spcPct val="90000"/>
              </a:lnSpc>
              <a:spcBef>
                <a:spcPts val="750"/>
              </a:spcBef>
              <a:spcAft>
                <a:spcPts val="0"/>
              </a:spcAft>
              <a:buClr>
                <a:schemeClr val="dk1"/>
              </a:buClr>
              <a:buSzPts val="3000"/>
              <a:buChar char="•"/>
              <a:defRPr sz="3000"/>
            </a:lvl4pPr>
            <a:lvl5pPr marL="2286000" lvl="4" indent="-419100" algn="l">
              <a:lnSpc>
                <a:spcPct val="90000"/>
              </a:lnSpc>
              <a:spcBef>
                <a:spcPts val="750"/>
              </a:spcBef>
              <a:spcAft>
                <a:spcPts val="0"/>
              </a:spcAft>
              <a:buClr>
                <a:schemeClr val="dk1"/>
              </a:buClr>
              <a:buSzPts val="3000"/>
              <a:buChar char="•"/>
              <a:defRPr sz="3000"/>
            </a:lvl5pPr>
            <a:lvl6pPr marL="2743200" lvl="5" indent="-419100" algn="l">
              <a:lnSpc>
                <a:spcPct val="90000"/>
              </a:lnSpc>
              <a:spcBef>
                <a:spcPts val="750"/>
              </a:spcBef>
              <a:spcAft>
                <a:spcPts val="0"/>
              </a:spcAft>
              <a:buClr>
                <a:schemeClr val="dk1"/>
              </a:buClr>
              <a:buSzPts val="3000"/>
              <a:buChar char="•"/>
              <a:defRPr sz="3000"/>
            </a:lvl6pPr>
            <a:lvl7pPr marL="3200400" lvl="6" indent="-419100" algn="l">
              <a:lnSpc>
                <a:spcPct val="90000"/>
              </a:lnSpc>
              <a:spcBef>
                <a:spcPts val="750"/>
              </a:spcBef>
              <a:spcAft>
                <a:spcPts val="0"/>
              </a:spcAft>
              <a:buClr>
                <a:schemeClr val="dk1"/>
              </a:buClr>
              <a:buSzPts val="3000"/>
              <a:buChar char="•"/>
              <a:defRPr sz="3000"/>
            </a:lvl7pPr>
            <a:lvl8pPr marL="3657600" lvl="7" indent="-419100" algn="l">
              <a:lnSpc>
                <a:spcPct val="90000"/>
              </a:lnSpc>
              <a:spcBef>
                <a:spcPts val="750"/>
              </a:spcBef>
              <a:spcAft>
                <a:spcPts val="0"/>
              </a:spcAft>
              <a:buClr>
                <a:schemeClr val="dk1"/>
              </a:buClr>
              <a:buSzPts val="3000"/>
              <a:buChar char="•"/>
              <a:defRPr sz="3000"/>
            </a:lvl8pPr>
            <a:lvl9pPr marL="4114800" lvl="8" indent="-419100" algn="l">
              <a:lnSpc>
                <a:spcPct val="90000"/>
              </a:lnSpc>
              <a:spcBef>
                <a:spcPts val="750"/>
              </a:spcBef>
              <a:spcAft>
                <a:spcPts val="0"/>
              </a:spcAft>
              <a:buClr>
                <a:schemeClr val="dk1"/>
              </a:buClr>
              <a:buSzPts val="3000"/>
              <a:buChar char="•"/>
              <a:defRPr sz="3000"/>
            </a:lvl9pPr>
          </a:lstStyle>
          <a:p>
            <a:endParaRPr/>
          </a:p>
        </p:txBody>
      </p:sp>
      <p:sp>
        <p:nvSpPr>
          <p:cNvPr id="61" name="Google Shape;61;p9"/>
          <p:cNvSpPr txBox="1">
            <a:spLocks noGrp="1"/>
          </p:cNvSpPr>
          <p:nvPr>
            <p:ph type="body" idx="2"/>
          </p:nvPr>
        </p:nvSpPr>
        <p:spPr>
          <a:xfrm>
            <a:off x="1259683" y="3086100"/>
            <a:ext cx="5898356" cy="57173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00"/>
              </a:spcBef>
              <a:spcAft>
                <a:spcPts val="0"/>
              </a:spcAft>
              <a:buClr>
                <a:schemeClr val="dk1"/>
              </a:buClr>
              <a:buSzPts val="2400"/>
              <a:buNone/>
              <a:defRPr sz="2400"/>
            </a:lvl1pPr>
            <a:lvl2pPr marL="914400" lvl="1" indent="-228600" algn="l">
              <a:lnSpc>
                <a:spcPct val="90000"/>
              </a:lnSpc>
              <a:spcBef>
                <a:spcPts val="750"/>
              </a:spcBef>
              <a:spcAft>
                <a:spcPts val="0"/>
              </a:spcAft>
              <a:buClr>
                <a:schemeClr val="dk1"/>
              </a:buClr>
              <a:buSzPts val="2100"/>
              <a:buNone/>
              <a:defRPr sz="2100"/>
            </a:lvl2pPr>
            <a:lvl3pPr marL="1371600" lvl="2" indent="-228600" algn="l">
              <a:lnSpc>
                <a:spcPct val="90000"/>
              </a:lnSpc>
              <a:spcBef>
                <a:spcPts val="750"/>
              </a:spcBef>
              <a:spcAft>
                <a:spcPts val="0"/>
              </a:spcAft>
              <a:buClr>
                <a:schemeClr val="dk1"/>
              </a:buClr>
              <a:buSzPts val="1800"/>
              <a:buNone/>
              <a:defRPr sz="1800"/>
            </a:lvl3pPr>
            <a:lvl4pPr marL="1828800" lvl="3" indent="-228600" algn="l">
              <a:lnSpc>
                <a:spcPct val="90000"/>
              </a:lnSpc>
              <a:spcBef>
                <a:spcPts val="750"/>
              </a:spcBef>
              <a:spcAft>
                <a:spcPts val="0"/>
              </a:spcAft>
              <a:buClr>
                <a:schemeClr val="dk1"/>
              </a:buClr>
              <a:buSzPts val="1500"/>
              <a:buNone/>
              <a:defRPr sz="1500"/>
            </a:lvl4pPr>
            <a:lvl5pPr marL="2286000" lvl="4" indent="-228600" algn="l">
              <a:lnSpc>
                <a:spcPct val="90000"/>
              </a:lnSpc>
              <a:spcBef>
                <a:spcPts val="750"/>
              </a:spcBef>
              <a:spcAft>
                <a:spcPts val="0"/>
              </a:spcAft>
              <a:buClr>
                <a:schemeClr val="dk1"/>
              </a:buClr>
              <a:buSzPts val="1500"/>
              <a:buNone/>
              <a:defRPr sz="1500"/>
            </a:lvl5pPr>
            <a:lvl6pPr marL="2743200" lvl="5" indent="-228600" algn="l">
              <a:lnSpc>
                <a:spcPct val="90000"/>
              </a:lnSpc>
              <a:spcBef>
                <a:spcPts val="750"/>
              </a:spcBef>
              <a:spcAft>
                <a:spcPts val="0"/>
              </a:spcAft>
              <a:buClr>
                <a:schemeClr val="dk1"/>
              </a:buClr>
              <a:buSzPts val="1500"/>
              <a:buNone/>
              <a:defRPr sz="1500"/>
            </a:lvl6pPr>
            <a:lvl7pPr marL="3200400" lvl="6" indent="-228600" algn="l">
              <a:lnSpc>
                <a:spcPct val="90000"/>
              </a:lnSpc>
              <a:spcBef>
                <a:spcPts val="750"/>
              </a:spcBef>
              <a:spcAft>
                <a:spcPts val="0"/>
              </a:spcAft>
              <a:buClr>
                <a:schemeClr val="dk1"/>
              </a:buClr>
              <a:buSzPts val="1500"/>
              <a:buNone/>
              <a:defRPr sz="1500"/>
            </a:lvl7pPr>
            <a:lvl8pPr marL="3657600" lvl="7" indent="-228600" algn="l">
              <a:lnSpc>
                <a:spcPct val="90000"/>
              </a:lnSpc>
              <a:spcBef>
                <a:spcPts val="750"/>
              </a:spcBef>
              <a:spcAft>
                <a:spcPts val="0"/>
              </a:spcAft>
              <a:buClr>
                <a:schemeClr val="dk1"/>
              </a:buClr>
              <a:buSzPts val="1500"/>
              <a:buNone/>
              <a:defRPr sz="1500"/>
            </a:lvl8pPr>
            <a:lvl9pPr marL="4114800" lvl="8" indent="-228600" algn="l">
              <a:lnSpc>
                <a:spcPct val="90000"/>
              </a:lnSpc>
              <a:spcBef>
                <a:spcPts val="750"/>
              </a:spcBef>
              <a:spcAft>
                <a:spcPts val="0"/>
              </a:spcAft>
              <a:buClr>
                <a:schemeClr val="dk1"/>
              </a:buClr>
              <a:buSzPts val="1500"/>
              <a:buNone/>
              <a:defRPr sz="1500"/>
            </a:lvl9pPr>
          </a:lstStyle>
          <a:p>
            <a:endParaRPr/>
          </a:p>
        </p:txBody>
      </p:sp>
      <p:sp>
        <p:nvSpPr>
          <p:cNvPr id="62" name="Google Shape;62;p9"/>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7774782" y="1481138"/>
            <a:ext cx="9258300" cy="7310438"/>
          </a:xfrm>
          <a:prstGeom prst="rect">
            <a:avLst/>
          </a:prstGeom>
          <a:noFill/>
          <a:ln>
            <a:noFill/>
          </a:ln>
        </p:spPr>
      </p:sp>
      <p:sp>
        <p:nvSpPr>
          <p:cNvPr id="68" name="Google Shape;68;p10"/>
          <p:cNvSpPr txBox="1">
            <a:spLocks noGrp="1"/>
          </p:cNvSpPr>
          <p:nvPr>
            <p:ph type="body" idx="1"/>
          </p:nvPr>
        </p:nvSpPr>
        <p:spPr>
          <a:xfrm>
            <a:off x="1259683" y="3086100"/>
            <a:ext cx="5898356" cy="57173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00"/>
              </a:spcBef>
              <a:spcAft>
                <a:spcPts val="0"/>
              </a:spcAft>
              <a:buClr>
                <a:schemeClr val="dk1"/>
              </a:buClr>
              <a:buSzPts val="2400"/>
              <a:buNone/>
              <a:defRPr sz="2400"/>
            </a:lvl1pPr>
            <a:lvl2pPr marL="914400" lvl="1" indent="-228600" algn="l">
              <a:lnSpc>
                <a:spcPct val="90000"/>
              </a:lnSpc>
              <a:spcBef>
                <a:spcPts val="750"/>
              </a:spcBef>
              <a:spcAft>
                <a:spcPts val="0"/>
              </a:spcAft>
              <a:buClr>
                <a:schemeClr val="dk1"/>
              </a:buClr>
              <a:buSzPts val="2100"/>
              <a:buNone/>
              <a:defRPr sz="2100"/>
            </a:lvl2pPr>
            <a:lvl3pPr marL="1371600" lvl="2" indent="-228600" algn="l">
              <a:lnSpc>
                <a:spcPct val="90000"/>
              </a:lnSpc>
              <a:spcBef>
                <a:spcPts val="750"/>
              </a:spcBef>
              <a:spcAft>
                <a:spcPts val="0"/>
              </a:spcAft>
              <a:buClr>
                <a:schemeClr val="dk1"/>
              </a:buClr>
              <a:buSzPts val="1800"/>
              <a:buNone/>
              <a:defRPr sz="1800"/>
            </a:lvl3pPr>
            <a:lvl4pPr marL="1828800" lvl="3" indent="-228600" algn="l">
              <a:lnSpc>
                <a:spcPct val="90000"/>
              </a:lnSpc>
              <a:spcBef>
                <a:spcPts val="750"/>
              </a:spcBef>
              <a:spcAft>
                <a:spcPts val="0"/>
              </a:spcAft>
              <a:buClr>
                <a:schemeClr val="dk1"/>
              </a:buClr>
              <a:buSzPts val="1500"/>
              <a:buNone/>
              <a:defRPr sz="1500"/>
            </a:lvl4pPr>
            <a:lvl5pPr marL="2286000" lvl="4" indent="-228600" algn="l">
              <a:lnSpc>
                <a:spcPct val="90000"/>
              </a:lnSpc>
              <a:spcBef>
                <a:spcPts val="750"/>
              </a:spcBef>
              <a:spcAft>
                <a:spcPts val="0"/>
              </a:spcAft>
              <a:buClr>
                <a:schemeClr val="dk1"/>
              </a:buClr>
              <a:buSzPts val="1500"/>
              <a:buNone/>
              <a:defRPr sz="1500"/>
            </a:lvl5pPr>
            <a:lvl6pPr marL="2743200" lvl="5" indent="-228600" algn="l">
              <a:lnSpc>
                <a:spcPct val="90000"/>
              </a:lnSpc>
              <a:spcBef>
                <a:spcPts val="750"/>
              </a:spcBef>
              <a:spcAft>
                <a:spcPts val="0"/>
              </a:spcAft>
              <a:buClr>
                <a:schemeClr val="dk1"/>
              </a:buClr>
              <a:buSzPts val="1500"/>
              <a:buNone/>
              <a:defRPr sz="1500"/>
            </a:lvl6pPr>
            <a:lvl7pPr marL="3200400" lvl="6" indent="-228600" algn="l">
              <a:lnSpc>
                <a:spcPct val="90000"/>
              </a:lnSpc>
              <a:spcBef>
                <a:spcPts val="750"/>
              </a:spcBef>
              <a:spcAft>
                <a:spcPts val="0"/>
              </a:spcAft>
              <a:buClr>
                <a:schemeClr val="dk1"/>
              </a:buClr>
              <a:buSzPts val="1500"/>
              <a:buNone/>
              <a:defRPr sz="1500"/>
            </a:lvl7pPr>
            <a:lvl8pPr marL="3657600" lvl="7" indent="-228600" algn="l">
              <a:lnSpc>
                <a:spcPct val="90000"/>
              </a:lnSpc>
              <a:spcBef>
                <a:spcPts val="750"/>
              </a:spcBef>
              <a:spcAft>
                <a:spcPts val="0"/>
              </a:spcAft>
              <a:buClr>
                <a:schemeClr val="dk1"/>
              </a:buClr>
              <a:buSzPts val="1500"/>
              <a:buNone/>
              <a:defRPr sz="1500"/>
            </a:lvl8pPr>
            <a:lvl9pPr marL="4114800" lvl="8" indent="-228600" algn="l">
              <a:lnSpc>
                <a:spcPct val="90000"/>
              </a:lnSpc>
              <a:spcBef>
                <a:spcPts val="750"/>
              </a:spcBef>
              <a:spcAft>
                <a:spcPts val="0"/>
              </a:spcAft>
              <a:buClr>
                <a:schemeClr val="dk1"/>
              </a:buClr>
              <a:buSzPts val="1500"/>
              <a:buNone/>
              <a:defRPr sz="1500"/>
            </a:lvl9pPr>
          </a:lstStyle>
          <a:p>
            <a:endParaRPr/>
          </a:p>
        </p:txBody>
      </p:sp>
      <p:sp>
        <p:nvSpPr>
          <p:cNvPr id="69" name="Google Shape;69;p10"/>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6600"/>
              <a:buFont typeface="Calibri"/>
              <a:buNone/>
              <a:defRPr sz="6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457200" marR="0" lvl="0" indent="-49530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Calibri"/>
                <a:ea typeface="Calibri"/>
                <a:cs typeface="Calibri"/>
                <a:sym typeface="Calibri"/>
              </a:defRPr>
            </a:lvl1pPr>
            <a:lvl2pPr marL="914400" marR="0" lvl="1" indent="-457200" algn="l" rtl="0">
              <a:lnSpc>
                <a:spcPct val="90000"/>
              </a:lnSpc>
              <a:spcBef>
                <a:spcPts val="75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2pPr>
            <a:lvl3pPr marL="1371600" marR="0" lvl="2" indent="-419100" algn="l" rtl="0">
              <a:lnSpc>
                <a:spcPct val="90000"/>
              </a:lnSpc>
              <a:spcBef>
                <a:spcPts val="75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3pPr>
            <a:lvl4pPr marL="1828800" marR="0" lvl="3"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4pPr>
            <a:lvl5pPr marL="2286000" marR="0" lvl="4"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Nitish9711/QuickToll-AIES"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Shape 87"/>
        <p:cNvGrpSpPr/>
        <p:nvPr/>
      </p:nvGrpSpPr>
      <p:grpSpPr>
        <a:xfrm>
          <a:off x="0" y="0"/>
          <a:ext cx="0" cy="0"/>
          <a:chOff x="0" y="0"/>
          <a:chExt cx="0" cy="0"/>
        </a:xfrm>
      </p:grpSpPr>
      <p:sp>
        <p:nvSpPr>
          <p:cNvPr id="88" name="Google Shape;88;p13"/>
          <p:cNvSpPr/>
          <p:nvPr/>
        </p:nvSpPr>
        <p:spPr>
          <a:xfrm>
            <a:off x="9372600" y="3543300"/>
            <a:ext cx="6450066" cy="4618896"/>
          </a:xfrm>
          <a:custGeom>
            <a:avLst/>
            <a:gdLst/>
            <a:ahLst/>
            <a:cxnLst/>
            <a:rect l="l" t="t" r="r" b="b"/>
            <a:pathLst>
              <a:path w="1835257" h="1314229" extrusionOk="0">
                <a:moveTo>
                  <a:pt x="1710797" y="1314229"/>
                </a:moveTo>
                <a:lnTo>
                  <a:pt x="124460" y="1314229"/>
                </a:lnTo>
                <a:cubicBezTo>
                  <a:pt x="55880" y="1314229"/>
                  <a:pt x="0" y="1258349"/>
                  <a:pt x="0" y="1189769"/>
                </a:cubicBezTo>
                <a:lnTo>
                  <a:pt x="0" y="124460"/>
                </a:lnTo>
                <a:cubicBezTo>
                  <a:pt x="0" y="55880"/>
                  <a:pt x="55880" y="0"/>
                  <a:pt x="124460" y="0"/>
                </a:cubicBezTo>
                <a:lnTo>
                  <a:pt x="1710797" y="0"/>
                </a:lnTo>
                <a:cubicBezTo>
                  <a:pt x="1779377" y="0"/>
                  <a:pt x="1835257" y="55880"/>
                  <a:pt x="1835257" y="124460"/>
                </a:cubicBezTo>
                <a:lnTo>
                  <a:pt x="1835257" y="1189769"/>
                </a:lnTo>
                <a:cubicBezTo>
                  <a:pt x="1835257" y="1258349"/>
                  <a:pt x="1779377" y="1314229"/>
                  <a:pt x="1710797" y="13142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 name="Google Shape;89;p13"/>
          <p:cNvPicPr preferRelativeResize="0"/>
          <p:nvPr/>
        </p:nvPicPr>
        <p:blipFill rotWithShape="1">
          <a:blip r:embed="rId3">
            <a:alphaModFix/>
          </a:blip>
          <a:srcRect/>
          <a:stretch/>
        </p:blipFill>
        <p:spPr>
          <a:xfrm>
            <a:off x="15605325" y="1093070"/>
            <a:ext cx="2151110" cy="2000532"/>
          </a:xfrm>
          <a:prstGeom prst="rect">
            <a:avLst/>
          </a:prstGeom>
          <a:noFill/>
          <a:ln>
            <a:noFill/>
          </a:ln>
        </p:spPr>
      </p:pic>
      <p:pic>
        <p:nvPicPr>
          <p:cNvPr id="90" name="Google Shape;90;p13"/>
          <p:cNvPicPr preferRelativeResize="0"/>
          <p:nvPr/>
        </p:nvPicPr>
        <p:blipFill rotWithShape="1">
          <a:blip r:embed="rId3">
            <a:alphaModFix/>
          </a:blip>
          <a:srcRect/>
          <a:stretch/>
        </p:blipFill>
        <p:spPr>
          <a:xfrm>
            <a:off x="15503916" y="7611628"/>
            <a:ext cx="2151110" cy="2000532"/>
          </a:xfrm>
          <a:prstGeom prst="rect">
            <a:avLst/>
          </a:prstGeom>
          <a:noFill/>
          <a:ln>
            <a:noFill/>
          </a:ln>
        </p:spPr>
      </p:pic>
      <p:pic>
        <p:nvPicPr>
          <p:cNvPr id="91" name="Google Shape;91;p13"/>
          <p:cNvPicPr preferRelativeResize="0"/>
          <p:nvPr/>
        </p:nvPicPr>
        <p:blipFill rotWithShape="1">
          <a:blip r:embed="rId3">
            <a:alphaModFix/>
          </a:blip>
          <a:srcRect/>
          <a:stretch/>
        </p:blipFill>
        <p:spPr>
          <a:xfrm>
            <a:off x="6464685" y="7611628"/>
            <a:ext cx="2151110" cy="2000532"/>
          </a:xfrm>
          <a:prstGeom prst="rect">
            <a:avLst/>
          </a:prstGeom>
          <a:noFill/>
          <a:ln>
            <a:noFill/>
          </a:ln>
        </p:spPr>
      </p:pic>
      <p:sp>
        <p:nvSpPr>
          <p:cNvPr id="92" name="Google Shape;92;p13"/>
          <p:cNvSpPr/>
          <p:nvPr/>
        </p:nvSpPr>
        <p:spPr>
          <a:xfrm>
            <a:off x="9372600" y="2148271"/>
            <a:ext cx="6444243" cy="3418474"/>
          </a:xfrm>
          <a:custGeom>
            <a:avLst/>
            <a:gdLst/>
            <a:ahLst/>
            <a:cxnLst/>
            <a:rect l="l" t="t" r="r" b="b"/>
            <a:pathLst>
              <a:path w="1833600" h="972669" extrusionOk="0">
                <a:moveTo>
                  <a:pt x="1709140" y="972669"/>
                </a:moveTo>
                <a:lnTo>
                  <a:pt x="124460" y="972669"/>
                </a:lnTo>
                <a:cubicBezTo>
                  <a:pt x="55880" y="972669"/>
                  <a:pt x="0" y="916789"/>
                  <a:pt x="0" y="848209"/>
                </a:cubicBezTo>
                <a:lnTo>
                  <a:pt x="0" y="124460"/>
                </a:lnTo>
                <a:cubicBezTo>
                  <a:pt x="0" y="55880"/>
                  <a:pt x="55880" y="0"/>
                  <a:pt x="124460" y="0"/>
                </a:cubicBezTo>
                <a:lnTo>
                  <a:pt x="1709140" y="0"/>
                </a:lnTo>
                <a:cubicBezTo>
                  <a:pt x="1777721" y="0"/>
                  <a:pt x="1833600" y="55880"/>
                  <a:pt x="1833600" y="124460"/>
                </a:cubicBezTo>
                <a:lnTo>
                  <a:pt x="1833600" y="848209"/>
                </a:lnTo>
                <a:cubicBezTo>
                  <a:pt x="1833600" y="916789"/>
                  <a:pt x="1777721" y="972669"/>
                  <a:pt x="1709140" y="972669"/>
                </a:cubicBezTo>
                <a:close/>
              </a:path>
            </a:pathLst>
          </a:custGeom>
          <a:solidFill>
            <a:srgbClr val="75C7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txBox="1"/>
          <p:nvPr/>
        </p:nvSpPr>
        <p:spPr>
          <a:xfrm rot="-5400000">
            <a:off x="14157084" y="4849792"/>
            <a:ext cx="5361019" cy="412546"/>
          </a:xfrm>
          <a:prstGeom prst="rect">
            <a:avLst/>
          </a:prstGeom>
          <a:noFill/>
          <a:ln>
            <a:noFill/>
          </a:ln>
        </p:spPr>
        <p:txBody>
          <a:bodyPr spcFirstLastPara="1" wrap="square" lIns="0" tIns="0" rIns="0" bIns="0" anchor="t" anchorCtr="0">
            <a:spAutoFit/>
          </a:bodyPr>
          <a:lstStyle/>
          <a:p>
            <a:pPr marL="0" marR="0" lvl="0" indent="0" algn="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94" name="Google Shape;94;p13"/>
          <p:cNvPicPr preferRelativeResize="0"/>
          <p:nvPr/>
        </p:nvPicPr>
        <p:blipFill rotWithShape="1">
          <a:blip r:embed="rId3">
            <a:alphaModFix/>
          </a:blip>
          <a:srcRect/>
          <a:stretch/>
        </p:blipFill>
        <p:spPr>
          <a:xfrm>
            <a:off x="8347954" y="6736309"/>
            <a:ext cx="2151110" cy="2000532"/>
          </a:xfrm>
          <a:prstGeom prst="rect">
            <a:avLst/>
          </a:prstGeom>
          <a:noFill/>
          <a:ln>
            <a:noFill/>
          </a:ln>
        </p:spPr>
      </p:pic>
      <p:grpSp>
        <p:nvGrpSpPr>
          <p:cNvPr id="95" name="Google Shape;95;p13"/>
          <p:cNvGrpSpPr/>
          <p:nvPr/>
        </p:nvGrpSpPr>
        <p:grpSpPr>
          <a:xfrm>
            <a:off x="577675" y="361003"/>
            <a:ext cx="6399540" cy="4721548"/>
            <a:chOff x="-557120" y="-2059098"/>
            <a:chExt cx="8532720" cy="6295397"/>
          </a:xfrm>
        </p:grpSpPr>
        <p:sp>
          <p:nvSpPr>
            <p:cNvPr id="96" name="Google Shape;96;p13"/>
            <p:cNvSpPr txBox="1"/>
            <p:nvPr/>
          </p:nvSpPr>
          <p:spPr>
            <a:xfrm>
              <a:off x="-314136" y="-2059098"/>
              <a:ext cx="8289736" cy="5163806"/>
            </a:xfrm>
            <a:prstGeom prst="rect">
              <a:avLst/>
            </a:prstGeom>
            <a:noFill/>
            <a:ln>
              <a:noFill/>
            </a:ln>
          </p:spPr>
          <p:txBody>
            <a:bodyPr spcFirstLastPara="1" wrap="square" lIns="0" tIns="0" rIns="0" bIns="0" anchor="t" anchorCtr="0">
              <a:spAutoFit/>
            </a:bodyPr>
            <a:lstStyle/>
            <a:p>
              <a:pPr marL="0" marR="0" lvl="0" indent="0" algn="l" rtl="0">
                <a:lnSpc>
                  <a:spcPct val="109994"/>
                </a:lnSpc>
                <a:spcBef>
                  <a:spcPts val="0"/>
                </a:spcBef>
                <a:spcAft>
                  <a:spcPts val="0"/>
                </a:spcAft>
                <a:buNone/>
              </a:pPr>
              <a:r>
                <a:rPr lang="en-US" sz="13767" b="0" i="0" u="none" strike="noStrike" cap="none">
                  <a:solidFill>
                    <a:srgbClr val="FFFFFF"/>
                  </a:solidFill>
                  <a:latin typeface="Arial"/>
                  <a:ea typeface="Arial"/>
                  <a:cs typeface="Arial"/>
                  <a:sym typeface="Arial"/>
                </a:rPr>
                <a:t>Quick Toll</a:t>
              </a:r>
              <a:endParaRPr/>
            </a:p>
          </p:txBody>
        </p:sp>
        <p:sp>
          <p:nvSpPr>
            <p:cNvPr id="97" name="Google Shape;97;p13"/>
            <p:cNvSpPr txBox="1"/>
            <p:nvPr/>
          </p:nvSpPr>
          <p:spPr>
            <a:xfrm>
              <a:off x="-557120" y="3579899"/>
              <a:ext cx="8289600" cy="656400"/>
            </a:xfrm>
            <a:prstGeom prst="rect">
              <a:avLst/>
            </a:prstGeom>
            <a:noFill/>
            <a:ln>
              <a:noFill/>
            </a:ln>
          </p:spPr>
          <p:txBody>
            <a:bodyPr spcFirstLastPara="1" wrap="square" lIns="0" tIns="0" rIns="0" bIns="0" anchor="t" anchorCtr="0">
              <a:spAutoFit/>
            </a:bodyPr>
            <a:lstStyle/>
            <a:p>
              <a:pPr marL="0" marR="0" lvl="0" indent="0" algn="l" rtl="0">
                <a:lnSpc>
                  <a:spcPct val="140043"/>
                </a:lnSpc>
                <a:spcBef>
                  <a:spcPts val="0"/>
                </a:spcBef>
                <a:spcAft>
                  <a:spcPts val="0"/>
                </a:spcAft>
                <a:buNone/>
              </a:pPr>
              <a:r>
                <a:rPr lang="en-US" sz="3199" b="0" i="0" u="none" strike="noStrike" cap="none">
                  <a:solidFill>
                    <a:srgbClr val="FFFFFF"/>
                  </a:solidFill>
                  <a:latin typeface="Arial"/>
                  <a:ea typeface="Arial"/>
                  <a:cs typeface="Arial"/>
                  <a:sym typeface="Arial"/>
                </a:rPr>
                <a:t>An Automatic Toll System</a:t>
              </a:r>
              <a:endParaRPr/>
            </a:p>
          </p:txBody>
        </p:sp>
      </p:grpSp>
      <p:pic>
        <p:nvPicPr>
          <p:cNvPr id="98" name="Google Shape;98;p13"/>
          <p:cNvPicPr preferRelativeResize="0"/>
          <p:nvPr/>
        </p:nvPicPr>
        <p:blipFill rotWithShape="1">
          <a:blip r:embed="rId4">
            <a:alphaModFix/>
          </a:blip>
          <a:srcRect b="28762"/>
          <a:stretch/>
        </p:blipFill>
        <p:spPr>
          <a:xfrm>
            <a:off x="6977215" y="1617371"/>
            <a:ext cx="10248900" cy="7643771"/>
          </a:xfrm>
          <a:prstGeom prst="rect">
            <a:avLst/>
          </a:prstGeom>
          <a:noFill/>
          <a:ln>
            <a:noFill/>
          </a:ln>
        </p:spPr>
      </p:pic>
      <p:sp>
        <p:nvSpPr>
          <p:cNvPr id="99" name="Google Shape;99;p13"/>
          <p:cNvSpPr/>
          <p:nvPr/>
        </p:nvSpPr>
        <p:spPr>
          <a:xfrm>
            <a:off x="458265" y="8058593"/>
            <a:ext cx="5988630" cy="1337828"/>
          </a:xfrm>
          <a:custGeom>
            <a:avLst/>
            <a:gdLst/>
            <a:ahLst/>
            <a:cxnLst/>
            <a:rect l="l" t="t" r="r" b="b"/>
            <a:pathLst>
              <a:path w="4136979" h="751693" extrusionOk="0">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303216" y="5143500"/>
            <a:ext cx="5988630" cy="1818129"/>
          </a:xfrm>
          <a:custGeom>
            <a:avLst/>
            <a:gdLst/>
            <a:ahLst/>
            <a:cxnLst/>
            <a:rect l="l" t="t" r="r" b="b"/>
            <a:pathLst>
              <a:path w="4136979" h="751693" extrusionOk="0">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p:nvPr/>
        </p:nvSpPr>
        <p:spPr>
          <a:xfrm>
            <a:off x="759913" y="5875036"/>
            <a:ext cx="5257500" cy="695535"/>
          </a:xfrm>
          <a:prstGeom prst="rect">
            <a:avLst/>
          </a:prstGeom>
          <a:noFill/>
          <a:ln>
            <a:noFill/>
          </a:ln>
        </p:spPr>
        <p:txBody>
          <a:bodyPr spcFirstLastPara="1" wrap="square" lIns="91425" tIns="45700" rIns="91425" bIns="45700" anchor="t" anchorCtr="0">
            <a:spAutoFit/>
          </a:bodyPr>
          <a:lstStyle/>
          <a:p>
            <a:pPr marL="0" marR="0" lvl="0" indent="0" algn="l" rtl="0">
              <a:lnSpc>
                <a:spcPct val="139964"/>
              </a:lnSpc>
              <a:spcBef>
                <a:spcPts val="0"/>
              </a:spcBef>
              <a:spcAft>
                <a:spcPts val="0"/>
              </a:spcAft>
              <a:buNone/>
            </a:pPr>
            <a:r>
              <a:rPr lang="en-US" sz="2800" b="0" i="0" u="none" strike="noStrike" cap="none" dirty="0">
                <a:solidFill>
                  <a:srgbClr val="000000"/>
                </a:solidFill>
                <a:latin typeface="Arial"/>
                <a:ea typeface="Arial"/>
                <a:cs typeface="Arial"/>
                <a:sym typeface="Arial"/>
              </a:rPr>
              <a:t>Nitish Kumar </a:t>
            </a:r>
            <a:endParaRPr dirty="0"/>
          </a:p>
        </p:txBody>
      </p:sp>
      <p:sp>
        <p:nvSpPr>
          <p:cNvPr id="102" name="Google Shape;102;p13"/>
          <p:cNvSpPr txBox="1"/>
          <p:nvPr/>
        </p:nvSpPr>
        <p:spPr>
          <a:xfrm>
            <a:off x="1006029" y="8058593"/>
            <a:ext cx="5257597" cy="1296340"/>
          </a:xfrm>
          <a:prstGeom prst="rect">
            <a:avLst/>
          </a:prstGeom>
          <a:noFill/>
          <a:ln>
            <a:noFill/>
          </a:ln>
        </p:spPr>
        <p:txBody>
          <a:bodyPr spcFirstLastPara="1" wrap="square" lIns="91425" tIns="45700" rIns="91425" bIns="45700" anchor="t" anchorCtr="0">
            <a:spAutoFit/>
          </a:bodyPr>
          <a:lstStyle/>
          <a:p>
            <a:pPr marL="0" marR="0" lvl="0" indent="0" algn="l" rtl="0">
              <a:lnSpc>
                <a:spcPct val="163291"/>
              </a:lnSpc>
              <a:spcBef>
                <a:spcPts val="0"/>
              </a:spcBef>
              <a:spcAft>
                <a:spcPts val="0"/>
              </a:spcAft>
              <a:buNone/>
            </a:pPr>
            <a:r>
              <a:rPr lang="en-US" sz="2400" b="1" i="0" u="none" strike="noStrike" cap="none" dirty="0" err="1">
                <a:solidFill>
                  <a:schemeClr val="dk1"/>
                </a:solidFill>
                <a:latin typeface="Calibri"/>
                <a:ea typeface="Calibri"/>
                <a:cs typeface="Calibri"/>
                <a:sym typeface="Calibri"/>
              </a:rPr>
              <a:t>Github:</a:t>
            </a:r>
            <a:r>
              <a:rPr lang="en-US" sz="2400" b="1" i="0" u="none" strike="noStrike" cap="none" dirty="0" err="1">
                <a:solidFill>
                  <a:schemeClr val="dk1"/>
                </a:solidFill>
                <a:latin typeface="Calibri"/>
                <a:ea typeface="Calibri"/>
                <a:cs typeface="Calibri"/>
                <a:sym typeface="Calibri"/>
                <a:hlinkClick r:id="rId5"/>
              </a:rPr>
              <a:t>https</a:t>
            </a:r>
            <a:r>
              <a:rPr lang="en-US" sz="2400" b="1" i="0" u="none" strike="noStrike" cap="none" dirty="0">
                <a:solidFill>
                  <a:schemeClr val="dk1"/>
                </a:solidFill>
                <a:latin typeface="Calibri"/>
                <a:ea typeface="Calibri"/>
                <a:cs typeface="Calibri"/>
                <a:sym typeface="Calibri"/>
                <a:hlinkClick r:id="rId5"/>
              </a:rPr>
              <a:t>://github.com/Nitish9711/</a:t>
            </a:r>
            <a:r>
              <a:rPr lang="en-US" sz="2400" b="1" i="0" u="none" strike="noStrike" cap="none" dirty="0" err="1">
                <a:solidFill>
                  <a:schemeClr val="dk1"/>
                </a:solidFill>
                <a:latin typeface="Calibri"/>
                <a:ea typeface="Calibri"/>
                <a:cs typeface="Calibri"/>
                <a:sym typeface="Calibri"/>
                <a:hlinkClick r:id="rId5"/>
              </a:rPr>
              <a:t>QuickToll</a:t>
            </a:r>
            <a:r>
              <a:rPr lang="en-US" sz="2400" b="1" i="0" u="none" strike="noStrike" cap="none" dirty="0">
                <a:solidFill>
                  <a:schemeClr val="dk1"/>
                </a:solidFill>
                <a:latin typeface="Calibri"/>
                <a:ea typeface="Calibri"/>
                <a:cs typeface="Calibri"/>
                <a:sym typeface="Calibri"/>
                <a:hlinkClick r:id="rId5"/>
              </a:rPr>
              <a:t>-AIES </a:t>
            </a: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p:nvPr/>
        </p:nvSpPr>
        <p:spPr>
          <a:xfrm>
            <a:off x="5391150" y="1032196"/>
            <a:ext cx="7505700" cy="1083119"/>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22"/>
          <p:cNvSpPr txBox="1"/>
          <p:nvPr/>
        </p:nvSpPr>
        <p:spPr>
          <a:xfrm>
            <a:off x="6934200" y="1409700"/>
            <a:ext cx="11466368" cy="510011"/>
          </a:xfrm>
          <a:prstGeom prst="rect">
            <a:avLst/>
          </a:prstGeom>
          <a:noFill/>
          <a:ln>
            <a:noFill/>
          </a:ln>
        </p:spPr>
        <p:txBody>
          <a:bodyPr spcFirstLastPara="1" wrap="square" lIns="0" tIns="0" rIns="0" bIns="0" anchor="t" anchorCtr="0">
            <a:spAutoFit/>
          </a:bodyPr>
          <a:lstStyle/>
          <a:p>
            <a:pPr marL="0" marR="0" lvl="0" indent="0" algn="l" rtl="0">
              <a:lnSpc>
                <a:spcPct val="89068"/>
              </a:lnSpc>
              <a:spcBef>
                <a:spcPts val="0"/>
              </a:spcBef>
              <a:spcAft>
                <a:spcPts val="0"/>
              </a:spcAft>
              <a:buNone/>
            </a:pPr>
            <a:r>
              <a:rPr lang="en-US" sz="4400" b="1">
                <a:solidFill>
                  <a:schemeClr val="lt1"/>
                </a:solidFill>
                <a:latin typeface="Arial"/>
                <a:ea typeface="Arial"/>
                <a:cs typeface="Arial"/>
                <a:sym typeface="Arial"/>
              </a:rPr>
              <a:t>Payment Portal</a:t>
            </a:r>
            <a:endParaRPr/>
          </a:p>
        </p:txBody>
      </p:sp>
      <p:pic>
        <p:nvPicPr>
          <p:cNvPr id="262" name="Google Shape;262;p22"/>
          <p:cNvPicPr preferRelativeResize="0"/>
          <p:nvPr/>
        </p:nvPicPr>
        <p:blipFill rotWithShape="1">
          <a:blip r:embed="rId3">
            <a:alphaModFix/>
          </a:blip>
          <a:srcRect/>
          <a:stretch/>
        </p:blipFill>
        <p:spPr>
          <a:xfrm>
            <a:off x="2209800" y="3015971"/>
            <a:ext cx="13182600" cy="67748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4"/>
          <p:cNvSpPr/>
          <p:nvPr/>
        </p:nvSpPr>
        <p:spPr>
          <a:xfrm>
            <a:off x="246764" y="402017"/>
            <a:ext cx="7010399" cy="8967612"/>
          </a:xfrm>
          <a:custGeom>
            <a:avLst/>
            <a:gdLst/>
            <a:ahLst/>
            <a:cxnLst/>
            <a:rect l="l" t="t" r="r" b="b"/>
            <a:pathLst>
              <a:path w="3807919" h="3253350" extrusionOk="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14"/>
          <p:cNvSpPr/>
          <p:nvPr/>
        </p:nvSpPr>
        <p:spPr>
          <a:xfrm>
            <a:off x="847416" y="588978"/>
            <a:ext cx="7621680" cy="4554522"/>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9" name="Google Shape;109;p14"/>
          <p:cNvGrpSpPr/>
          <p:nvPr/>
        </p:nvGrpSpPr>
        <p:grpSpPr>
          <a:xfrm>
            <a:off x="1296123" y="1747425"/>
            <a:ext cx="7153318" cy="2427149"/>
            <a:chOff x="-120165" y="-22775"/>
            <a:chExt cx="9537757" cy="3236198"/>
          </a:xfrm>
        </p:grpSpPr>
        <p:sp>
          <p:nvSpPr>
            <p:cNvPr id="110" name="Google Shape;110;p14"/>
            <p:cNvSpPr txBox="1"/>
            <p:nvPr/>
          </p:nvSpPr>
          <p:spPr>
            <a:xfrm>
              <a:off x="-26206" y="764110"/>
              <a:ext cx="9443798" cy="614613"/>
            </a:xfrm>
            <a:prstGeom prst="rect">
              <a:avLst/>
            </a:prstGeom>
            <a:noFill/>
            <a:ln>
              <a:noFill/>
            </a:ln>
          </p:spPr>
          <p:txBody>
            <a:bodyPr spcFirstLastPara="1" wrap="square" lIns="0" tIns="0" rIns="0" bIns="0" anchor="t" anchorCtr="0">
              <a:spAutoFit/>
            </a:bodyPr>
            <a:lstStyle/>
            <a:p>
              <a:pPr marL="0" marR="0" lvl="0" indent="0" algn="l" rtl="0">
                <a:lnSpc>
                  <a:spcPct val="139964"/>
                </a:lnSpc>
                <a:spcBef>
                  <a:spcPts val="0"/>
                </a:spcBef>
                <a:spcAft>
                  <a:spcPts val="0"/>
                </a:spcAft>
                <a:buNone/>
              </a:pPr>
              <a:r>
                <a:rPr lang="en-US" sz="2800">
                  <a:solidFill>
                    <a:srgbClr val="FFFFFF"/>
                  </a:solidFill>
                  <a:latin typeface="Arial"/>
                  <a:ea typeface="Arial"/>
                  <a:cs typeface="Arial"/>
                  <a:sym typeface="Arial"/>
                </a:rPr>
                <a:t>Long queues at toll stations</a:t>
              </a:r>
              <a:endParaRPr/>
            </a:p>
          </p:txBody>
        </p:sp>
        <p:sp>
          <p:nvSpPr>
            <p:cNvPr id="111" name="Google Shape;111;p14"/>
            <p:cNvSpPr txBox="1"/>
            <p:nvPr/>
          </p:nvSpPr>
          <p:spPr>
            <a:xfrm>
              <a:off x="-93341" y="-22775"/>
              <a:ext cx="9443798" cy="7967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a:solidFill>
                    <a:srgbClr val="75C7FB"/>
                  </a:solidFill>
                  <a:latin typeface="Inknut Antiqua Medium"/>
                  <a:ea typeface="Inknut Antiqua Medium"/>
                  <a:cs typeface="Inknut Antiqua Medium"/>
                  <a:sym typeface="Inknut Antiqua Medium"/>
                </a:rPr>
                <a:t>Problem 1</a:t>
              </a:r>
              <a:endParaRPr/>
            </a:p>
          </p:txBody>
        </p:sp>
        <p:sp>
          <p:nvSpPr>
            <p:cNvPr id="112" name="Google Shape;112;p14"/>
            <p:cNvSpPr txBox="1"/>
            <p:nvPr/>
          </p:nvSpPr>
          <p:spPr>
            <a:xfrm>
              <a:off x="-120165" y="2569718"/>
              <a:ext cx="9443798" cy="61461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a:solidFill>
                    <a:srgbClr val="FFFFFF"/>
                  </a:solidFill>
                  <a:latin typeface="Arial"/>
                  <a:ea typeface="Arial"/>
                  <a:cs typeface="Arial"/>
                  <a:sym typeface="Arial"/>
                </a:rPr>
                <a:t>Human Resource required around the clock</a:t>
              </a:r>
              <a:endParaRPr/>
            </a:p>
          </p:txBody>
        </p:sp>
        <p:sp>
          <p:nvSpPr>
            <p:cNvPr id="113" name="Google Shape;113;p14"/>
            <p:cNvSpPr txBox="1"/>
            <p:nvPr/>
          </p:nvSpPr>
          <p:spPr>
            <a:xfrm>
              <a:off x="-100884" y="1803833"/>
              <a:ext cx="9443798" cy="79676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a:solidFill>
                    <a:srgbClr val="75C7FB"/>
                  </a:solidFill>
                  <a:latin typeface="Inknut Antiqua Medium"/>
                  <a:ea typeface="Inknut Antiqua Medium"/>
                  <a:cs typeface="Inknut Antiqua Medium"/>
                  <a:sym typeface="Inknut Antiqua Medium"/>
                </a:rPr>
                <a:t>Problem 2</a:t>
              </a:r>
              <a:endParaRPr/>
            </a:p>
          </p:txBody>
        </p:sp>
        <p:sp>
          <p:nvSpPr>
            <p:cNvPr id="114" name="Google Shape;114;p14"/>
            <p:cNvSpPr txBox="1"/>
            <p:nvPr/>
          </p:nvSpPr>
          <p:spPr>
            <a:xfrm>
              <a:off x="-107058" y="2598810"/>
              <a:ext cx="9443798" cy="61461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a:solidFill>
                    <a:srgbClr val="FFFFFF"/>
                  </a:solidFill>
                  <a:latin typeface="Arial"/>
                  <a:ea typeface="Arial"/>
                  <a:cs typeface="Arial"/>
                  <a:sym typeface="Arial"/>
                </a:rPr>
                <a:t>Human Resource required around the clock</a:t>
              </a:r>
              <a:endParaRPr/>
            </a:p>
          </p:txBody>
        </p:sp>
      </p:grpSp>
      <p:sp>
        <p:nvSpPr>
          <p:cNvPr id="115" name="Google Shape;115;p14"/>
          <p:cNvSpPr txBox="1"/>
          <p:nvPr/>
        </p:nvSpPr>
        <p:spPr>
          <a:xfrm rot="-5400000">
            <a:off x="-1978477" y="3672818"/>
            <a:ext cx="5053238" cy="447045"/>
          </a:xfrm>
          <a:prstGeom prst="rect">
            <a:avLst/>
          </a:prstGeom>
          <a:noFill/>
          <a:ln>
            <a:noFill/>
          </a:ln>
        </p:spPr>
        <p:txBody>
          <a:bodyPr spcFirstLastPara="1" wrap="square" lIns="0" tIns="0" rIns="0" bIns="0" anchor="t" anchorCtr="0">
            <a:spAutoFit/>
          </a:bodyPr>
          <a:lstStyle/>
          <a:p>
            <a:pPr marL="0" marR="0" lvl="0" indent="0" algn="l" rtl="0">
              <a:lnSpc>
                <a:spcPct val="104968"/>
              </a:lnSpc>
              <a:spcBef>
                <a:spcPts val="0"/>
              </a:spcBef>
              <a:spcAft>
                <a:spcPts val="0"/>
              </a:spcAft>
              <a:buNone/>
            </a:pPr>
            <a:r>
              <a:rPr lang="en-US" sz="2400">
                <a:solidFill>
                  <a:srgbClr val="0048CD"/>
                </a:solidFill>
                <a:latin typeface="Space Mono"/>
                <a:ea typeface="Space Mono"/>
                <a:cs typeface="Space Mono"/>
                <a:sym typeface="Space Mono"/>
              </a:rPr>
              <a:t>             </a:t>
            </a:r>
            <a:r>
              <a:rPr lang="en-US" sz="3200">
                <a:solidFill>
                  <a:srgbClr val="0048CD"/>
                </a:solidFill>
                <a:latin typeface="Space Mono"/>
                <a:ea typeface="Space Mono"/>
                <a:cs typeface="Space Mono"/>
                <a:sym typeface="Space Mono"/>
              </a:rPr>
              <a:t>Problems</a:t>
            </a:r>
            <a:endParaRPr/>
          </a:p>
        </p:txBody>
      </p:sp>
      <p:sp>
        <p:nvSpPr>
          <p:cNvPr id="116" name="Google Shape;116;p14"/>
          <p:cNvSpPr/>
          <p:nvPr/>
        </p:nvSpPr>
        <p:spPr>
          <a:xfrm>
            <a:off x="907130" y="5389586"/>
            <a:ext cx="7621680" cy="4554522"/>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4"/>
          <p:cNvSpPr txBox="1"/>
          <p:nvPr/>
        </p:nvSpPr>
        <p:spPr>
          <a:xfrm rot="-5400000">
            <a:off x="-3487146" y="7803295"/>
            <a:ext cx="8165446" cy="447045"/>
          </a:xfrm>
          <a:prstGeom prst="rect">
            <a:avLst/>
          </a:prstGeom>
          <a:noFill/>
          <a:ln>
            <a:noFill/>
          </a:ln>
        </p:spPr>
        <p:txBody>
          <a:bodyPr spcFirstLastPara="1" wrap="square" lIns="0" tIns="0" rIns="0" bIns="0" anchor="t" anchorCtr="0">
            <a:spAutoFit/>
          </a:bodyPr>
          <a:lstStyle/>
          <a:p>
            <a:pPr marL="0" marR="0" lvl="0" indent="0" algn="l" rtl="0">
              <a:lnSpc>
                <a:spcPct val="104968"/>
              </a:lnSpc>
              <a:spcBef>
                <a:spcPts val="0"/>
              </a:spcBef>
              <a:spcAft>
                <a:spcPts val="0"/>
              </a:spcAft>
              <a:buNone/>
            </a:pPr>
            <a:r>
              <a:rPr lang="en-US" sz="3200">
                <a:solidFill>
                  <a:srgbClr val="0048CD"/>
                </a:solidFill>
                <a:latin typeface="Space Mono"/>
                <a:ea typeface="Space Mono"/>
                <a:cs typeface="Space Mono"/>
                <a:sym typeface="Space Mono"/>
              </a:rPr>
              <a:t>             Our Objective</a:t>
            </a:r>
            <a:endParaRPr/>
          </a:p>
        </p:txBody>
      </p:sp>
      <p:sp>
        <p:nvSpPr>
          <p:cNvPr id="118" name="Google Shape;118;p14"/>
          <p:cNvSpPr txBox="1"/>
          <p:nvPr/>
        </p:nvSpPr>
        <p:spPr>
          <a:xfrm>
            <a:off x="1386247" y="6192480"/>
            <a:ext cx="7082849" cy="2961645"/>
          </a:xfrm>
          <a:prstGeom prst="rect">
            <a:avLst/>
          </a:prstGeom>
          <a:noFill/>
          <a:ln>
            <a:noFill/>
          </a:ln>
        </p:spPr>
        <p:txBody>
          <a:bodyPr spcFirstLastPara="1" wrap="square" lIns="0" tIns="0" rIns="0" bIns="0" anchor="t" anchorCtr="0">
            <a:spAutoFit/>
          </a:bodyPr>
          <a:lstStyle/>
          <a:p>
            <a:pPr marL="457200" marR="0" lvl="0" indent="-457200" algn="l" rtl="0">
              <a:lnSpc>
                <a:spcPct val="139964"/>
              </a:lnSpc>
              <a:spcBef>
                <a:spcPts val="0"/>
              </a:spcBef>
              <a:spcAft>
                <a:spcPts val="0"/>
              </a:spcAft>
              <a:buClr>
                <a:srgbClr val="FFFFFF"/>
              </a:buClr>
              <a:buSzPts val="2800"/>
              <a:buFont typeface="Noto Sans Symbols"/>
              <a:buChar char="▪"/>
            </a:pPr>
            <a:r>
              <a:rPr lang="en-US" sz="2800">
                <a:solidFill>
                  <a:srgbClr val="FFFFFF"/>
                </a:solidFill>
                <a:latin typeface="Arial"/>
                <a:ea typeface="Arial"/>
                <a:cs typeface="Arial"/>
                <a:sym typeface="Arial"/>
              </a:rPr>
              <a:t>Design a low cost and effective system</a:t>
            </a:r>
            <a:endParaRPr/>
          </a:p>
          <a:p>
            <a:pPr marL="457200" marR="0" lvl="0" indent="-457200" algn="l" rtl="0">
              <a:lnSpc>
                <a:spcPct val="139964"/>
              </a:lnSpc>
              <a:spcBef>
                <a:spcPts val="0"/>
              </a:spcBef>
              <a:spcAft>
                <a:spcPts val="0"/>
              </a:spcAft>
              <a:buClr>
                <a:srgbClr val="FFFFFF"/>
              </a:buClr>
              <a:buSzPts val="2800"/>
              <a:buFont typeface="Noto Sans Symbols"/>
              <a:buChar char="▪"/>
            </a:pPr>
            <a:r>
              <a:rPr lang="en-US" sz="2800">
                <a:solidFill>
                  <a:srgbClr val="FFFFFF"/>
                </a:solidFill>
                <a:latin typeface="Arial"/>
                <a:ea typeface="Arial"/>
                <a:cs typeface="Arial"/>
                <a:sym typeface="Arial"/>
              </a:rPr>
              <a:t>Attain complete automation of toll booths</a:t>
            </a:r>
            <a:endParaRPr/>
          </a:p>
          <a:p>
            <a:pPr marL="457200" marR="0" lvl="0" indent="-457200" algn="l" rtl="0">
              <a:lnSpc>
                <a:spcPct val="139964"/>
              </a:lnSpc>
              <a:spcBef>
                <a:spcPts val="0"/>
              </a:spcBef>
              <a:spcAft>
                <a:spcPts val="0"/>
              </a:spcAft>
              <a:buClr>
                <a:srgbClr val="FFFFFF"/>
              </a:buClr>
              <a:buSzPts val="2800"/>
              <a:buFont typeface="Noto Sans Symbols"/>
              <a:buChar char="▪"/>
            </a:pPr>
            <a:r>
              <a:rPr lang="en-US" sz="2800">
                <a:solidFill>
                  <a:srgbClr val="FFFFFF"/>
                </a:solidFill>
                <a:latin typeface="Arial"/>
                <a:ea typeface="Arial"/>
                <a:cs typeface="Arial"/>
                <a:sym typeface="Arial"/>
              </a:rPr>
              <a:t>Reduce waits at toll stations</a:t>
            </a:r>
            <a:endParaRPr/>
          </a:p>
          <a:p>
            <a:pPr marL="457200" marR="0" lvl="0" indent="-457200" algn="l" rtl="0">
              <a:lnSpc>
                <a:spcPct val="139964"/>
              </a:lnSpc>
              <a:spcBef>
                <a:spcPts val="0"/>
              </a:spcBef>
              <a:spcAft>
                <a:spcPts val="0"/>
              </a:spcAft>
              <a:buClr>
                <a:srgbClr val="FFFFFF"/>
              </a:buClr>
              <a:buSzPts val="2800"/>
              <a:buFont typeface="Noto Sans Symbols"/>
              <a:buChar char="▪"/>
            </a:pPr>
            <a:r>
              <a:rPr lang="en-US" sz="2800">
                <a:solidFill>
                  <a:srgbClr val="FFFFFF"/>
                </a:solidFill>
                <a:latin typeface="Arial"/>
                <a:ea typeface="Arial"/>
                <a:cs typeface="Arial"/>
                <a:sym typeface="Arial"/>
              </a:rPr>
              <a:t>Create a facility to pay online</a:t>
            </a:r>
            <a:endParaRPr/>
          </a:p>
          <a:p>
            <a:pPr marL="457200" marR="0" lvl="0" indent="-279400" algn="l" rtl="0">
              <a:lnSpc>
                <a:spcPct val="139964"/>
              </a:lnSpc>
              <a:spcBef>
                <a:spcPts val="0"/>
              </a:spcBef>
              <a:spcAft>
                <a:spcPts val="0"/>
              </a:spcAft>
              <a:buClr>
                <a:schemeClr val="dk1"/>
              </a:buClr>
              <a:buSzPts val="2800"/>
              <a:buFont typeface="Noto Sans Symbols"/>
              <a:buNone/>
            </a:pPr>
            <a:endParaRPr sz="2800">
              <a:solidFill>
                <a:srgbClr val="FFFFFF"/>
              </a:solidFill>
              <a:latin typeface="Arial"/>
              <a:ea typeface="Arial"/>
              <a:cs typeface="Arial"/>
              <a:sym typeface="Arial"/>
            </a:endParaRPr>
          </a:p>
        </p:txBody>
      </p:sp>
      <p:sp>
        <p:nvSpPr>
          <p:cNvPr id="119" name="Google Shape;119;p14"/>
          <p:cNvSpPr/>
          <p:nvPr/>
        </p:nvSpPr>
        <p:spPr>
          <a:xfrm>
            <a:off x="9144000" y="419258"/>
            <a:ext cx="7838047" cy="9524850"/>
          </a:xfrm>
          <a:custGeom>
            <a:avLst/>
            <a:gdLst/>
            <a:ahLst/>
            <a:cxnLst/>
            <a:rect l="l" t="t" r="r" b="b"/>
            <a:pathLst>
              <a:path w="3807919" h="3253350" extrusionOk="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4"/>
          <p:cNvSpPr/>
          <p:nvPr/>
        </p:nvSpPr>
        <p:spPr>
          <a:xfrm>
            <a:off x="9360593" y="575845"/>
            <a:ext cx="7838047" cy="9627482"/>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14"/>
          <p:cNvSpPr txBox="1"/>
          <p:nvPr/>
        </p:nvSpPr>
        <p:spPr>
          <a:xfrm>
            <a:off x="11125200" y="1137397"/>
            <a:ext cx="7082849" cy="641201"/>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US" sz="4000">
                <a:solidFill>
                  <a:srgbClr val="75C7FB"/>
                </a:solidFill>
                <a:latin typeface="Inknut Antiqua Medium"/>
                <a:ea typeface="Inknut Antiqua Medium"/>
                <a:cs typeface="Inknut Antiqua Medium"/>
                <a:sym typeface="Inknut Antiqua Medium"/>
              </a:rPr>
              <a:t>Our Solution</a:t>
            </a:r>
            <a:endParaRPr/>
          </a:p>
        </p:txBody>
      </p:sp>
      <p:sp>
        <p:nvSpPr>
          <p:cNvPr id="122" name="Google Shape;122;p14"/>
          <p:cNvSpPr txBox="1"/>
          <p:nvPr/>
        </p:nvSpPr>
        <p:spPr>
          <a:xfrm>
            <a:off x="9802127" y="2094863"/>
            <a:ext cx="7082849" cy="473206"/>
          </a:xfrm>
          <a:prstGeom prst="rect">
            <a:avLst/>
          </a:prstGeom>
          <a:noFill/>
          <a:ln>
            <a:noFill/>
          </a:ln>
        </p:spPr>
        <p:txBody>
          <a:bodyPr spcFirstLastPara="1" wrap="square" lIns="0" tIns="0" rIns="0" bIns="0" anchor="t" anchorCtr="0">
            <a:spAutoFit/>
          </a:bodyPr>
          <a:lstStyle/>
          <a:p>
            <a:pPr marL="0" marR="0" lvl="0" indent="0" algn="l" rtl="0">
              <a:lnSpc>
                <a:spcPct val="122468"/>
              </a:lnSpc>
              <a:spcBef>
                <a:spcPts val="0"/>
              </a:spcBef>
              <a:spcAft>
                <a:spcPts val="0"/>
              </a:spcAft>
              <a:buNone/>
            </a:pPr>
            <a:r>
              <a:rPr lang="en-US" sz="3200">
                <a:solidFill>
                  <a:srgbClr val="FFFFFF"/>
                </a:solidFill>
                <a:latin typeface="Arial"/>
                <a:ea typeface="Arial"/>
                <a:cs typeface="Arial"/>
                <a:sym typeface="Arial"/>
              </a:rPr>
              <a:t>Automatic Number Plate Recognition</a:t>
            </a:r>
            <a:endParaRPr/>
          </a:p>
        </p:txBody>
      </p:sp>
      <p:sp>
        <p:nvSpPr>
          <p:cNvPr id="123" name="Google Shape;123;p14"/>
          <p:cNvSpPr/>
          <p:nvPr/>
        </p:nvSpPr>
        <p:spPr>
          <a:xfrm>
            <a:off x="9791195" y="2796464"/>
            <a:ext cx="7082849" cy="6959069"/>
          </a:xfrm>
          <a:custGeom>
            <a:avLst/>
            <a:gdLst/>
            <a:ahLst/>
            <a:cxnLst/>
            <a:rect l="l" t="t" r="r" b="b"/>
            <a:pathLst>
              <a:path w="3807919" h="3253350" extrusionOk="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14"/>
          <p:cNvSpPr txBox="1"/>
          <p:nvPr/>
        </p:nvSpPr>
        <p:spPr>
          <a:xfrm>
            <a:off x="9791195" y="2880328"/>
            <a:ext cx="6926384" cy="3794629"/>
          </a:xfrm>
          <a:prstGeom prst="rect">
            <a:avLst/>
          </a:prstGeom>
          <a:noFill/>
          <a:ln>
            <a:noFill/>
          </a:ln>
        </p:spPr>
        <p:txBody>
          <a:bodyPr spcFirstLastPara="1" wrap="square" lIns="0" tIns="0" rIns="0" bIns="0" anchor="t" anchorCtr="0">
            <a:spAutoFit/>
          </a:bodyPr>
          <a:lstStyle/>
          <a:p>
            <a:pPr marL="514350" marR="0" lvl="0" indent="-514350" algn="just" rtl="0">
              <a:lnSpc>
                <a:spcPct val="180000"/>
              </a:lnSpc>
              <a:spcBef>
                <a:spcPts val="0"/>
              </a:spcBef>
              <a:spcAft>
                <a:spcPts val="0"/>
              </a:spcAft>
              <a:buClr>
                <a:srgbClr val="75C7FB"/>
              </a:buClr>
              <a:buSzPts val="2800"/>
              <a:buFont typeface="Inknut Antiqua Medium"/>
              <a:buAutoNum type="arabicPeriod"/>
            </a:pPr>
            <a:r>
              <a:rPr lang="en-US" sz="2800">
                <a:solidFill>
                  <a:srgbClr val="75C7FB"/>
                </a:solidFill>
                <a:latin typeface="Inknut Antiqua Medium"/>
                <a:ea typeface="Inknut Antiqua Medium"/>
                <a:cs typeface="Inknut Antiqua Medium"/>
                <a:sym typeface="Inknut Antiqua Medium"/>
              </a:rPr>
              <a:t>In this a camera will capture the image of the vehicle.</a:t>
            </a:r>
            <a:endParaRPr/>
          </a:p>
          <a:p>
            <a:pPr marL="514350" marR="0" lvl="0" indent="-514350" algn="just" rtl="0">
              <a:lnSpc>
                <a:spcPct val="180000"/>
              </a:lnSpc>
              <a:spcBef>
                <a:spcPts val="0"/>
              </a:spcBef>
              <a:spcAft>
                <a:spcPts val="0"/>
              </a:spcAft>
              <a:buClr>
                <a:srgbClr val="75C7FB"/>
              </a:buClr>
              <a:buSzPts val="2800"/>
              <a:buFont typeface="Inknut Antiqua Medium"/>
              <a:buAutoNum type="arabicPeriod"/>
            </a:pPr>
            <a:r>
              <a:rPr lang="en-US" sz="2800">
                <a:solidFill>
                  <a:srgbClr val="75C7FB"/>
                </a:solidFill>
                <a:latin typeface="Inknut Antiqua Medium"/>
                <a:ea typeface="Inknut Antiqua Medium"/>
                <a:cs typeface="Inknut Antiqua Medium"/>
                <a:sym typeface="Inknut Antiqua Medium"/>
              </a:rPr>
              <a:t>Identify the type of vehicle and number plate of the vehicle.</a:t>
            </a:r>
            <a:endParaRPr/>
          </a:p>
          <a:p>
            <a:pPr marL="514350" marR="0" lvl="0" indent="-514350" algn="just" rtl="0">
              <a:lnSpc>
                <a:spcPct val="180000"/>
              </a:lnSpc>
              <a:spcBef>
                <a:spcPts val="0"/>
              </a:spcBef>
              <a:spcAft>
                <a:spcPts val="0"/>
              </a:spcAft>
              <a:buClr>
                <a:srgbClr val="75C7FB"/>
              </a:buClr>
              <a:buSzPts val="2800"/>
              <a:buFont typeface="Inknut Antiqua Medium"/>
              <a:buAutoNum type="arabicPeriod"/>
            </a:pPr>
            <a:r>
              <a:rPr lang="en-US" sz="2800">
                <a:solidFill>
                  <a:srgbClr val="75C7FB"/>
                </a:solidFill>
                <a:latin typeface="Inknut Antiqua Medium"/>
                <a:ea typeface="Inknut Antiqua Medium"/>
                <a:cs typeface="Inknut Antiqua Medium"/>
                <a:sym typeface="Inknut Antiqua Medium"/>
              </a:rPr>
              <a:t>Increase the Toll amount corresponding to that vehicle</a:t>
            </a:r>
            <a:endParaRPr/>
          </a:p>
        </p:txBody>
      </p:sp>
      <p:pic>
        <p:nvPicPr>
          <p:cNvPr id="125" name="Google Shape;125;p14"/>
          <p:cNvPicPr preferRelativeResize="0"/>
          <p:nvPr/>
        </p:nvPicPr>
        <p:blipFill rotWithShape="1">
          <a:blip r:embed="rId4">
            <a:alphaModFix/>
          </a:blip>
          <a:srcRect/>
          <a:stretch/>
        </p:blipFill>
        <p:spPr>
          <a:xfrm>
            <a:off x="10210443" y="6748430"/>
            <a:ext cx="6138345" cy="30713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5"/>
          <p:cNvSpPr/>
          <p:nvPr/>
        </p:nvSpPr>
        <p:spPr>
          <a:xfrm>
            <a:off x="6705600" y="14249"/>
            <a:ext cx="4343400" cy="815900"/>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5"/>
          <p:cNvSpPr txBox="1"/>
          <p:nvPr/>
        </p:nvSpPr>
        <p:spPr>
          <a:xfrm>
            <a:off x="6894429" y="211363"/>
            <a:ext cx="7082849" cy="641201"/>
          </a:xfrm>
          <a:prstGeom prst="rect">
            <a:avLst/>
          </a:prstGeom>
          <a:noFill/>
          <a:ln>
            <a:noFill/>
          </a:ln>
        </p:spPr>
        <p:txBody>
          <a:bodyPr spcFirstLastPara="1" wrap="square" lIns="0" tIns="0" rIns="0" bIns="0" anchor="t" anchorCtr="0">
            <a:spAutoFit/>
          </a:bodyPr>
          <a:lstStyle/>
          <a:p>
            <a:pPr marL="0" marR="0" lvl="0" indent="0" algn="l" rtl="0">
              <a:lnSpc>
                <a:spcPct val="126000"/>
              </a:lnSpc>
              <a:spcBef>
                <a:spcPts val="0"/>
              </a:spcBef>
              <a:spcAft>
                <a:spcPts val="0"/>
              </a:spcAft>
              <a:buNone/>
            </a:pPr>
            <a:r>
              <a:rPr lang="en-US" sz="4000">
                <a:solidFill>
                  <a:srgbClr val="75C7FB"/>
                </a:solidFill>
                <a:latin typeface="Inknut Antiqua Medium"/>
                <a:ea typeface="Inknut Antiqua Medium"/>
                <a:cs typeface="Inknut Antiqua Medium"/>
                <a:sym typeface="Inknut Antiqua Medium"/>
              </a:rPr>
              <a:t>Process flow</a:t>
            </a:r>
            <a:endParaRPr/>
          </a:p>
        </p:txBody>
      </p:sp>
      <p:sp>
        <p:nvSpPr>
          <p:cNvPr id="132" name="Google Shape;132;p15"/>
          <p:cNvSpPr/>
          <p:nvPr/>
        </p:nvSpPr>
        <p:spPr>
          <a:xfrm>
            <a:off x="793624" y="784526"/>
            <a:ext cx="3657600" cy="738395"/>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5"/>
          <p:cNvSpPr txBox="1"/>
          <p:nvPr/>
        </p:nvSpPr>
        <p:spPr>
          <a:xfrm>
            <a:off x="1243092" y="798894"/>
            <a:ext cx="2971800" cy="430311"/>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Capture the vehicle image</a:t>
            </a:r>
            <a:endParaRPr/>
          </a:p>
        </p:txBody>
      </p:sp>
      <p:sp>
        <p:nvSpPr>
          <p:cNvPr id="134" name="Google Shape;134;p15"/>
          <p:cNvSpPr/>
          <p:nvPr/>
        </p:nvSpPr>
        <p:spPr>
          <a:xfrm>
            <a:off x="763355" y="1977731"/>
            <a:ext cx="3657600" cy="808541"/>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15"/>
          <p:cNvSpPr txBox="1"/>
          <p:nvPr/>
        </p:nvSpPr>
        <p:spPr>
          <a:xfrm>
            <a:off x="1106255" y="2101226"/>
            <a:ext cx="2971800" cy="430311"/>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Pass through model trained</a:t>
            </a:r>
            <a:endParaRPr/>
          </a:p>
        </p:txBody>
      </p:sp>
      <p:sp>
        <p:nvSpPr>
          <p:cNvPr id="136" name="Google Shape;136;p15"/>
          <p:cNvSpPr/>
          <p:nvPr/>
        </p:nvSpPr>
        <p:spPr>
          <a:xfrm>
            <a:off x="733266" y="3357417"/>
            <a:ext cx="3657600" cy="1083119"/>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5"/>
          <p:cNvSpPr/>
          <p:nvPr/>
        </p:nvSpPr>
        <p:spPr>
          <a:xfrm>
            <a:off x="733265" y="5119765"/>
            <a:ext cx="3592651" cy="1085607"/>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5"/>
          <p:cNvSpPr txBox="1"/>
          <p:nvPr/>
        </p:nvSpPr>
        <p:spPr>
          <a:xfrm>
            <a:off x="1011217" y="3383398"/>
            <a:ext cx="2971800" cy="930448"/>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Detect the number plate in the image </a:t>
            </a:r>
            <a:endParaRPr/>
          </a:p>
        </p:txBody>
      </p:sp>
      <p:sp>
        <p:nvSpPr>
          <p:cNvPr id="139" name="Google Shape;139;p15"/>
          <p:cNvSpPr txBox="1"/>
          <p:nvPr/>
        </p:nvSpPr>
        <p:spPr>
          <a:xfrm>
            <a:off x="1011217" y="5215516"/>
            <a:ext cx="2971800" cy="961097"/>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Crop the number plate image</a:t>
            </a:r>
            <a:endParaRPr/>
          </a:p>
        </p:txBody>
      </p:sp>
      <p:sp>
        <p:nvSpPr>
          <p:cNvPr id="140" name="Google Shape;140;p15"/>
          <p:cNvSpPr/>
          <p:nvPr/>
        </p:nvSpPr>
        <p:spPr>
          <a:xfrm>
            <a:off x="793624" y="6927308"/>
            <a:ext cx="3657600" cy="1085607"/>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15"/>
          <p:cNvSpPr/>
          <p:nvPr/>
        </p:nvSpPr>
        <p:spPr>
          <a:xfrm>
            <a:off x="13359245" y="963087"/>
            <a:ext cx="2455718" cy="891673"/>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5"/>
          <p:cNvSpPr txBox="1"/>
          <p:nvPr/>
        </p:nvSpPr>
        <p:spPr>
          <a:xfrm>
            <a:off x="14325600" y="1193767"/>
            <a:ext cx="1295402" cy="430311"/>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User</a:t>
            </a:r>
            <a:endParaRPr/>
          </a:p>
        </p:txBody>
      </p:sp>
      <p:cxnSp>
        <p:nvCxnSpPr>
          <p:cNvPr id="143" name="Google Shape;143;p15"/>
          <p:cNvCxnSpPr/>
          <p:nvPr/>
        </p:nvCxnSpPr>
        <p:spPr>
          <a:xfrm>
            <a:off x="2438400" y="1522921"/>
            <a:ext cx="0" cy="411709"/>
          </a:xfrm>
          <a:prstGeom prst="straightConnector1">
            <a:avLst/>
          </a:prstGeom>
          <a:noFill/>
          <a:ln w="19050" cap="flat" cmpd="sng">
            <a:solidFill>
              <a:schemeClr val="accent1"/>
            </a:solidFill>
            <a:prstDash val="solid"/>
            <a:miter lim="800000"/>
            <a:headEnd type="none" w="sm" len="sm"/>
            <a:tailEnd type="triangle" w="med" len="med"/>
          </a:ln>
        </p:spPr>
      </p:cxnSp>
      <p:cxnSp>
        <p:nvCxnSpPr>
          <p:cNvPr id="144" name="Google Shape;144;p15"/>
          <p:cNvCxnSpPr/>
          <p:nvPr/>
        </p:nvCxnSpPr>
        <p:spPr>
          <a:xfrm>
            <a:off x="2438400" y="2786272"/>
            <a:ext cx="0" cy="514531"/>
          </a:xfrm>
          <a:prstGeom prst="straightConnector1">
            <a:avLst/>
          </a:prstGeom>
          <a:noFill/>
          <a:ln w="19050" cap="flat" cmpd="sng">
            <a:solidFill>
              <a:schemeClr val="accent1"/>
            </a:solidFill>
            <a:prstDash val="solid"/>
            <a:miter lim="800000"/>
            <a:headEnd type="none" w="sm" len="sm"/>
            <a:tailEnd type="triangle" w="med" len="med"/>
          </a:ln>
        </p:spPr>
      </p:cxnSp>
      <p:cxnSp>
        <p:nvCxnSpPr>
          <p:cNvPr id="145" name="Google Shape;145;p15"/>
          <p:cNvCxnSpPr/>
          <p:nvPr/>
        </p:nvCxnSpPr>
        <p:spPr>
          <a:xfrm>
            <a:off x="2438400" y="4444225"/>
            <a:ext cx="0" cy="640309"/>
          </a:xfrm>
          <a:prstGeom prst="straightConnector1">
            <a:avLst/>
          </a:prstGeom>
          <a:noFill/>
          <a:ln w="19050" cap="flat" cmpd="sng">
            <a:solidFill>
              <a:schemeClr val="accent1"/>
            </a:solidFill>
            <a:prstDash val="solid"/>
            <a:miter lim="800000"/>
            <a:headEnd type="none" w="sm" len="sm"/>
            <a:tailEnd type="triangle" w="med" len="med"/>
          </a:ln>
        </p:spPr>
      </p:cxnSp>
      <p:cxnSp>
        <p:nvCxnSpPr>
          <p:cNvPr id="146" name="Google Shape;146;p15"/>
          <p:cNvCxnSpPr/>
          <p:nvPr/>
        </p:nvCxnSpPr>
        <p:spPr>
          <a:xfrm>
            <a:off x="2438400" y="6205372"/>
            <a:ext cx="0" cy="640309"/>
          </a:xfrm>
          <a:prstGeom prst="straightConnector1">
            <a:avLst/>
          </a:prstGeom>
          <a:noFill/>
          <a:ln w="19050" cap="flat" cmpd="sng">
            <a:solidFill>
              <a:schemeClr val="accent1"/>
            </a:solidFill>
            <a:prstDash val="solid"/>
            <a:miter lim="800000"/>
            <a:headEnd type="none" w="sm" len="sm"/>
            <a:tailEnd type="triangle" w="med" len="med"/>
          </a:ln>
        </p:spPr>
      </p:cxnSp>
      <p:sp>
        <p:nvSpPr>
          <p:cNvPr id="147" name="Google Shape;147;p15"/>
          <p:cNvSpPr txBox="1"/>
          <p:nvPr/>
        </p:nvSpPr>
        <p:spPr>
          <a:xfrm>
            <a:off x="1001003" y="6943425"/>
            <a:ext cx="3077052" cy="1022780"/>
          </a:xfrm>
          <a:prstGeom prst="rect">
            <a:avLst/>
          </a:prstGeom>
          <a:noFill/>
          <a:ln>
            <a:noFill/>
          </a:ln>
        </p:spPr>
        <p:txBody>
          <a:bodyPr spcFirstLastPara="1" wrap="square" lIns="91425" tIns="45700" rIns="91425" bIns="4570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Process image for extracting Vehicle Number</a:t>
            </a:r>
            <a:endParaRPr sz="1800">
              <a:solidFill>
                <a:schemeClr val="lt1"/>
              </a:solidFill>
              <a:latin typeface="Arial"/>
              <a:ea typeface="Arial"/>
              <a:cs typeface="Arial"/>
              <a:sym typeface="Arial"/>
            </a:endParaRPr>
          </a:p>
        </p:txBody>
      </p:sp>
      <p:sp>
        <p:nvSpPr>
          <p:cNvPr id="148" name="Google Shape;148;p15"/>
          <p:cNvSpPr/>
          <p:nvPr/>
        </p:nvSpPr>
        <p:spPr>
          <a:xfrm>
            <a:off x="763355" y="8759316"/>
            <a:ext cx="3657600" cy="1085607"/>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9" name="Google Shape;149;p15"/>
          <p:cNvCxnSpPr/>
          <p:nvPr/>
        </p:nvCxnSpPr>
        <p:spPr>
          <a:xfrm>
            <a:off x="2497117" y="8048376"/>
            <a:ext cx="0" cy="640309"/>
          </a:xfrm>
          <a:prstGeom prst="straightConnector1">
            <a:avLst/>
          </a:prstGeom>
          <a:noFill/>
          <a:ln w="19050" cap="flat" cmpd="sng">
            <a:solidFill>
              <a:schemeClr val="accent1"/>
            </a:solidFill>
            <a:prstDash val="solid"/>
            <a:miter lim="800000"/>
            <a:headEnd type="none" w="sm" len="sm"/>
            <a:tailEnd type="triangle" w="med" len="med"/>
          </a:ln>
        </p:spPr>
      </p:cxnSp>
      <p:sp>
        <p:nvSpPr>
          <p:cNvPr id="150" name="Google Shape;150;p15"/>
          <p:cNvSpPr txBox="1"/>
          <p:nvPr/>
        </p:nvSpPr>
        <p:spPr>
          <a:xfrm>
            <a:off x="1106255" y="8764083"/>
            <a:ext cx="2955389" cy="1022780"/>
          </a:xfrm>
          <a:prstGeom prst="rect">
            <a:avLst/>
          </a:prstGeom>
          <a:noFill/>
          <a:ln>
            <a:noFill/>
          </a:ln>
        </p:spPr>
        <p:txBody>
          <a:bodyPr spcFirstLastPara="1" wrap="square" lIns="91425" tIns="45700" rIns="91425" bIns="4570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Extract Number plate using pytesseract engine</a:t>
            </a:r>
            <a:endParaRPr sz="1800">
              <a:solidFill>
                <a:schemeClr val="lt1"/>
              </a:solidFill>
              <a:latin typeface="Arial"/>
              <a:ea typeface="Arial"/>
              <a:cs typeface="Arial"/>
              <a:sym typeface="Arial"/>
            </a:endParaRPr>
          </a:p>
        </p:txBody>
      </p:sp>
      <p:pic>
        <p:nvPicPr>
          <p:cNvPr id="151" name="Google Shape;151;p15" descr="Database"/>
          <p:cNvPicPr preferRelativeResize="0"/>
          <p:nvPr/>
        </p:nvPicPr>
        <p:blipFill rotWithShape="1">
          <a:blip r:embed="rId4">
            <a:alphaModFix/>
          </a:blip>
          <a:srcRect/>
          <a:stretch/>
        </p:blipFill>
        <p:spPr>
          <a:xfrm>
            <a:off x="5679014" y="1408925"/>
            <a:ext cx="3499474" cy="4694906"/>
          </a:xfrm>
          <a:prstGeom prst="rect">
            <a:avLst/>
          </a:prstGeom>
          <a:noFill/>
          <a:ln>
            <a:noFill/>
          </a:ln>
        </p:spPr>
      </p:pic>
      <p:sp>
        <p:nvSpPr>
          <p:cNvPr id="152" name="Google Shape;152;p15"/>
          <p:cNvSpPr/>
          <p:nvPr/>
        </p:nvSpPr>
        <p:spPr>
          <a:xfrm>
            <a:off x="5215032" y="7653091"/>
            <a:ext cx="3280060" cy="2212450"/>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3" name="Google Shape;153;p15"/>
          <p:cNvCxnSpPr/>
          <p:nvPr/>
        </p:nvCxnSpPr>
        <p:spPr>
          <a:xfrm>
            <a:off x="6096000" y="3430085"/>
            <a:ext cx="0" cy="0"/>
          </a:xfrm>
          <a:prstGeom prst="straightConnector1">
            <a:avLst/>
          </a:prstGeom>
          <a:noFill/>
          <a:ln w="9525" cap="flat" cmpd="sng">
            <a:solidFill>
              <a:schemeClr val="accent1"/>
            </a:solidFill>
            <a:prstDash val="solid"/>
            <a:miter lim="800000"/>
            <a:headEnd type="none" w="sm" len="sm"/>
            <a:tailEnd type="triangle" w="med" len="med"/>
          </a:ln>
        </p:spPr>
      </p:cxnSp>
      <p:sp>
        <p:nvSpPr>
          <p:cNvPr id="154" name="Google Shape;154;p15"/>
          <p:cNvSpPr txBox="1"/>
          <p:nvPr/>
        </p:nvSpPr>
        <p:spPr>
          <a:xfrm>
            <a:off x="5497530" y="7598373"/>
            <a:ext cx="2793799" cy="2023054"/>
          </a:xfrm>
          <a:prstGeom prst="rect">
            <a:avLst/>
          </a:prstGeom>
          <a:noFill/>
          <a:ln>
            <a:noFill/>
          </a:ln>
        </p:spPr>
        <p:txBody>
          <a:bodyPr spcFirstLastPara="1" wrap="square" lIns="91425" tIns="45700" rIns="91425" bIns="4570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Access the data corresponding to Vehicle number and increase toll tax details</a:t>
            </a:r>
            <a:endParaRPr/>
          </a:p>
        </p:txBody>
      </p:sp>
      <p:cxnSp>
        <p:nvCxnSpPr>
          <p:cNvPr id="155" name="Google Shape;155;p15"/>
          <p:cNvCxnSpPr/>
          <p:nvPr/>
        </p:nvCxnSpPr>
        <p:spPr>
          <a:xfrm rot="10800000">
            <a:off x="7326933" y="5696064"/>
            <a:ext cx="2938" cy="1795250"/>
          </a:xfrm>
          <a:prstGeom prst="straightConnector1">
            <a:avLst/>
          </a:prstGeom>
          <a:noFill/>
          <a:ln w="19050" cap="flat" cmpd="sng">
            <a:solidFill>
              <a:schemeClr val="accent1"/>
            </a:solidFill>
            <a:prstDash val="solid"/>
            <a:miter lim="800000"/>
            <a:headEnd type="none" w="sm" len="sm"/>
            <a:tailEnd type="triangle" w="med" len="med"/>
          </a:ln>
        </p:spPr>
      </p:cxnSp>
      <p:sp>
        <p:nvSpPr>
          <p:cNvPr id="156" name="Google Shape;156;p15"/>
          <p:cNvSpPr/>
          <p:nvPr/>
        </p:nvSpPr>
        <p:spPr>
          <a:xfrm>
            <a:off x="9055350" y="8688685"/>
            <a:ext cx="3657600" cy="1085607"/>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15"/>
          <p:cNvSpPr txBox="1"/>
          <p:nvPr/>
        </p:nvSpPr>
        <p:spPr>
          <a:xfrm>
            <a:off x="9411524" y="8688685"/>
            <a:ext cx="2955389" cy="1022780"/>
          </a:xfrm>
          <a:prstGeom prst="rect">
            <a:avLst/>
          </a:prstGeom>
          <a:noFill/>
          <a:ln>
            <a:noFill/>
          </a:ln>
        </p:spPr>
        <p:txBody>
          <a:bodyPr spcFirstLastPara="1" wrap="square" lIns="91425" tIns="45700" rIns="91425" bIns="4570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Notify the user about toll tax via Email</a:t>
            </a:r>
            <a:endParaRPr/>
          </a:p>
        </p:txBody>
      </p:sp>
      <p:cxnSp>
        <p:nvCxnSpPr>
          <p:cNvPr id="158" name="Google Shape;158;p15"/>
          <p:cNvCxnSpPr/>
          <p:nvPr/>
        </p:nvCxnSpPr>
        <p:spPr>
          <a:xfrm>
            <a:off x="8565915" y="9302119"/>
            <a:ext cx="489435"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59" name="Google Shape;159;p15"/>
          <p:cNvCxnSpPr/>
          <p:nvPr/>
        </p:nvCxnSpPr>
        <p:spPr>
          <a:xfrm>
            <a:off x="4451224" y="9364375"/>
            <a:ext cx="743378"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60" name="Google Shape;160;p15"/>
          <p:cNvCxnSpPr/>
          <p:nvPr/>
        </p:nvCxnSpPr>
        <p:spPr>
          <a:xfrm>
            <a:off x="14650316" y="1874749"/>
            <a:ext cx="2329200" cy="1227600"/>
          </a:xfrm>
          <a:prstGeom prst="bentConnector3">
            <a:avLst>
              <a:gd name="adj1" fmla="val 37"/>
            </a:avLst>
          </a:prstGeom>
          <a:noFill/>
          <a:ln w="19050" cap="flat" cmpd="sng">
            <a:solidFill>
              <a:schemeClr val="accent1"/>
            </a:solidFill>
            <a:prstDash val="solid"/>
            <a:miter lim="800000"/>
            <a:headEnd type="none" w="sm" len="sm"/>
            <a:tailEnd type="none" w="sm" len="sm"/>
          </a:ln>
        </p:spPr>
      </p:cxnSp>
      <p:cxnSp>
        <p:nvCxnSpPr>
          <p:cNvPr id="161" name="Google Shape;161;p15"/>
          <p:cNvCxnSpPr/>
          <p:nvPr/>
        </p:nvCxnSpPr>
        <p:spPr>
          <a:xfrm>
            <a:off x="13030200" y="3102419"/>
            <a:ext cx="1620116" cy="0"/>
          </a:xfrm>
          <a:prstGeom prst="straightConnector1">
            <a:avLst/>
          </a:prstGeom>
          <a:noFill/>
          <a:ln w="19050" cap="flat" cmpd="sng">
            <a:solidFill>
              <a:schemeClr val="accent1"/>
            </a:solidFill>
            <a:prstDash val="solid"/>
            <a:miter lim="800000"/>
            <a:headEnd type="none" w="sm" len="sm"/>
            <a:tailEnd type="none" w="sm" len="sm"/>
          </a:ln>
        </p:spPr>
      </p:cxnSp>
      <p:cxnSp>
        <p:nvCxnSpPr>
          <p:cNvPr id="162" name="Google Shape;162;p15"/>
          <p:cNvCxnSpPr/>
          <p:nvPr/>
        </p:nvCxnSpPr>
        <p:spPr>
          <a:xfrm>
            <a:off x="16979611" y="3102419"/>
            <a:ext cx="0" cy="974281"/>
          </a:xfrm>
          <a:prstGeom prst="straightConnector1">
            <a:avLst/>
          </a:prstGeom>
          <a:noFill/>
          <a:ln w="19050" cap="flat" cmpd="sng">
            <a:solidFill>
              <a:schemeClr val="accent1"/>
            </a:solidFill>
            <a:prstDash val="solid"/>
            <a:miter lim="800000"/>
            <a:headEnd type="none" w="sm" len="sm"/>
            <a:tailEnd type="triangle" w="med" len="med"/>
          </a:ln>
        </p:spPr>
      </p:cxnSp>
      <p:sp>
        <p:nvSpPr>
          <p:cNvPr id="163" name="Google Shape;163;p15"/>
          <p:cNvSpPr/>
          <p:nvPr/>
        </p:nvSpPr>
        <p:spPr>
          <a:xfrm>
            <a:off x="15621002" y="4076701"/>
            <a:ext cx="2499013" cy="2128672"/>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15"/>
          <p:cNvSpPr txBox="1"/>
          <p:nvPr/>
        </p:nvSpPr>
        <p:spPr>
          <a:xfrm>
            <a:off x="14650316" y="2531537"/>
            <a:ext cx="3236624" cy="550151"/>
          </a:xfrm>
          <a:prstGeom prst="rect">
            <a:avLst/>
          </a:prstGeom>
          <a:noFill/>
          <a:ln>
            <a:noFill/>
          </a:ln>
        </p:spPr>
        <p:txBody>
          <a:bodyPr spcFirstLastPara="1" wrap="square" lIns="0" tIns="0" rIns="0" bIns="0" anchor="t" anchorCtr="0">
            <a:spAutoFit/>
          </a:bodyPr>
          <a:lstStyle/>
          <a:p>
            <a:pPr marL="0" marR="0" lvl="0" indent="0" algn="l" rtl="0">
              <a:lnSpc>
                <a:spcPct val="280000"/>
              </a:lnSpc>
              <a:spcBef>
                <a:spcPts val="0"/>
              </a:spcBef>
              <a:spcAft>
                <a:spcPts val="0"/>
              </a:spcAft>
              <a:buNone/>
            </a:pPr>
            <a:r>
              <a:rPr lang="en-US" sz="1800" b="1">
                <a:solidFill>
                  <a:schemeClr val="dk1"/>
                </a:solidFill>
                <a:latin typeface="Inknut Antiqua Medium"/>
                <a:ea typeface="Inknut Antiqua Medium"/>
                <a:cs typeface="Inknut Antiqua Medium"/>
                <a:sym typeface="Inknut Antiqua Medium"/>
              </a:rPr>
              <a:t>First Time User</a:t>
            </a:r>
            <a:endParaRPr/>
          </a:p>
        </p:txBody>
      </p:sp>
      <p:sp>
        <p:nvSpPr>
          <p:cNvPr id="165" name="Google Shape;165;p15"/>
          <p:cNvSpPr txBox="1"/>
          <p:nvPr/>
        </p:nvSpPr>
        <p:spPr>
          <a:xfrm>
            <a:off x="16535400" y="4178191"/>
            <a:ext cx="1295402" cy="1930721"/>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Fill the vehicle Registration form</a:t>
            </a:r>
            <a:endParaRPr/>
          </a:p>
        </p:txBody>
      </p:sp>
      <p:cxnSp>
        <p:nvCxnSpPr>
          <p:cNvPr id="166" name="Google Shape;166;p15"/>
          <p:cNvCxnSpPr/>
          <p:nvPr/>
        </p:nvCxnSpPr>
        <p:spPr>
          <a:xfrm>
            <a:off x="13030200" y="3102419"/>
            <a:ext cx="0" cy="745681"/>
          </a:xfrm>
          <a:prstGeom prst="straightConnector1">
            <a:avLst/>
          </a:prstGeom>
          <a:noFill/>
          <a:ln w="19050" cap="flat" cmpd="sng">
            <a:solidFill>
              <a:schemeClr val="accent1"/>
            </a:solidFill>
            <a:prstDash val="solid"/>
            <a:miter lim="800000"/>
            <a:headEnd type="none" w="sm" len="sm"/>
            <a:tailEnd type="triangle" w="med" len="med"/>
          </a:ln>
        </p:spPr>
      </p:cxnSp>
      <p:sp>
        <p:nvSpPr>
          <p:cNvPr id="167" name="Google Shape;167;p15"/>
          <p:cNvSpPr/>
          <p:nvPr/>
        </p:nvSpPr>
        <p:spPr>
          <a:xfrm>
            <a:off x="12059517" y="3878951"/>
            <a:ext cx="2455718" cy="1205578"/>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5"/>
          <p:cNvSpPr txBox="1"/>
          <p:nvPr/>
        </p:nvSpPr>
        <p:spPr>
          <a:xfrm>
            <a:off x="12419099" y="3925155"/>
            <a:ext cx="2061499" cy="930448"/>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Enter Vehicle Number</a:t>
            </a:r>
            <a:endParaRPr/>
          </a:p>
        </p:txBody>
      </p:sp>
      <p:cxnSp>
        <p:nvCxnSpPr>
          <p:cNvPr id="169" name="Google Shape;169;p15"/>
          <p:cNvCxnSpPr/>
          <p:nvPr/>
        </p:nvCxnSpPr>
        <p:spPr>
          <a:xfrm rot="10800000">
            <a:off x="8565915" y="4440536"/>
            <a:ext cx="3493602" cy="0"/>
          </a:xfrm>
          <a:prstGeom prst="straightConnector1">
            <a:avLst/>
          </a:prstGeom>
          <a:noFill/>
          <a:ln w="19050" cap="flat" cmpd="sng">
            <a:solidFill>
              <a:schemeClr val="accent1"/>
            </a:solidFill>
            <a:prstDash val="solid"/>
            <a:miter lim="800000"/>
            <a:headEnd type="none" w="sm" len="sm"/>
            <a:tailEnd type="triangle" w="med" len="med"/>
          </a:ln>
        </p:spPr>
      </p:cxnSp>
      <p:sp>
        <p:nvSpPr>
          <p:cNvPr id="170" name="Google Shape;170;p15"/>
          <p:cNvSpPr txBox="1"/>
          <p:nvPr/>
        </p:nvSpPr>
        <p:spPr>
          <a:xfrm>
            <a:off x="8565915" y="3848100"/>
            <a:ext cx="3879726" cy="550151"/>
          </a:xfrm>
          <a:prstGeom prst="rect">
            <a:avLst/>
          </a:prstGeom>
          <a:noFill/>
          <a:ln>
            <a:noFill/>
          </a:ln>
        </p:spPr>
        <p:txBody>
          <a:bodyPr spcFirstLastPara="1" wrap="square" lIns="0" tIns="0" rIns="0" bIns="0" anchor="t" anchorCtr="0">
            <a:spAutoFit/>
          </a:bodyPr>
          <a:lstStyle/>
          <a:p>
            <a:pPr marL="0" marR="0" lvl="0" indent="0" algn="l" rtl="0">
              <a:lnSpc>
                <a:spcPct val="280000"/>
              </a:lnSpc>
              <a:spcBef>
                <a:spcPts val="0"/>
              </a:spcBef>
              <a:spcAft>
                <a:spcPts val="0"/>
              </a:spcAft>
              <a:buNone/>
            </a:pPr>
            <a:r>
              <a:rPr lang="en-US" sz="1800" b="1">
                <a:solidFill>
                  <a:schemeClr val="dk1"/>
                </a:solidFill>
                <a:latin typeface="Inknut Antiqua Medium"/>
                <a:ea typeface="Inknut Antiqua Medium"/>
                <a:cs typeface="Inknut Antiqua Medium"/>
                <a:sym typeface="Inknut Antiqua Medium"/>
              </a:rPr>
              <a:t>Checking User exist or not</a:t>
            </a:r>
            <a:endParaRPr/>
          </a:p>
        </p:txBody>
      </p:sp>
      <p:cxnSp>
        <p:nvCxnSpPr>
          <p:cNvPr id="171" name="Google Shape;171;p15"/>
          <p:cNvCxnSpPr/>
          <p:nvPr/>
        </p:nvCxnSpPr>
        <p:spPr>
          <a:xfrm rot="10800000">
            <a:off x="14587105" y="4481740"/>
            <a:ext cx="970686" cy="0"/>
          </a:xfrm>
          <a:prstGeom prst="straightConnector1">
            <a:avLst/>
          </a:prstGeom>
          <a:noFill/>
          <a:ln w="19050" cap="flat" cmpd="sng">
            <a:solidFill>
              <a:schemeClr val="accent1"/>
            </a:solidFill>
            <a:prstDash val="solid"/>
            <a:miter lim="800000"/>
            <a:headEnd type="none" w="sm" len="sm"/>
            <a:tailEnd type="triangle" w="med" len="med"/>
          </a:ln>
        </p:spPr>
      </p:cxnSp>
      <p:sp>
        <p:nvSpPr>
          <p:cNvPr id="172" name="Google Shape;172;p15"/>
          <p:cNvSpPr/>
          <p:nvPr/>
        </p:nvSpPr>
        <p:spPr>
          <a:xfrm>
            <a:off x="12143945" y="5872227"/>
            <a:ext cx="2455718" cy="591622"/>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73" name="Google Shape;173;p15"/>
          <p:cNvCxnSpPr/>
          <p:nvPr/>
        </p:nvCxnSpPr>
        <p:spPr>
          <a:xfrm>
            <a:off x="13211177" y="5044777"/>
            <a:ext cx="0" cy="745681"/>
          </a:xfrm>
          <a:prstGeom prst="straightConnector1">
            <a:avLst/>
          </a:prstGeom>
          <a:noFill/>
          <a:ln w="19050" cap="flat" cmpd="sng">
            <a:solidFill>
              <a:schemeClr val="accent1"/>
            </a:solidFill>
            <a:prstDash val="solid"/>
            <a:miter lim="800000"/>
            <a:headEnd type="none" w="sm" len="sm"/>
            <a:tailEnd type="triangle" w="med" len="med"/>
          </a:ln>
        </p:spPr>
      </p:cxnSp>
      <p:sp>
        <p:nvSpPr>
          <p:cNvPr id="174" name="Google Shape;174;p15"/>
          <p:cNvSpPr txBox="1"/>
          <p:nvPr/>
        </p:nvSpPr>
        <p:spPr>
          <a:xfrm>
            <a:off x="12790017" y="5913651"/>
            <a:ext cx="1295400" cy="430311"/>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Enter OTP</a:t>
            </a:r>
            <a:endParaRPr/>
          </a:p>
        </p:txBody>
      </p:sp>
      <p:sp>
        <p:nvSpPr>
          <p:cNvPr id="175" name="Google Shape;175;p15"/>
          <p:cNvSpPr/>
          <p:nvPr/>
        </p:nvSpPr>
        <p:spPr>
          <a:xfrm>
            <a:off x="12143945" y="7128827"/>
            <a:ext cx="2455718" cy="591622"/>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76" name="Google Shape;176;p15"/>
          <p:cNvCxnSpPr/>
          <p:nvPr/>
        </p:nvCxnSpPr>
        <p:spPr>
          <a:xfrm>
            <a:off x="2438400" y="4444220"/>
            <a:ext cx="0" cy="640309"/>
          </a:xfrm>
          <a:prstGeom prst="straightConnector1">
            <a:avLst/>
          </a:prstGeom>
          <a:noFill/>
          <a:ln w="19050" cap="flat" cmpd="sng">
            <a:solidFill>
              <a:schemeClr val="accent1"/>
            </a:solidFill>
            <a:prstDash val="solid"/>
            <a:miter lim="800000"/>
            <a:headEnd type="none" w="sm" len="sm"/>
            <a:tailEnd type="triangle" w="med" len="med"/>
          </a:ln>
        </p:spPr>
      </p:cxnSp>
      <p:cxnSp>
        <p:nvCxnSpPr>
          <p:cNvPr id="177" name="Google Shape;177;p15"/>
          <p:cNvCxnSpPr/>
          <p:nvPr/>
        </p:nvCxnSpPr>
        <p:spPr>
          <a:xfrm>
            <a:off x="13315084" y="6463848"/>
            <a:ext cx="0" cy="612000"/>
          </a:xfrm>
          <a:prstGeom prst="straightConnector1">
            <a:avLst/>
          </a:prstGeom>
          <a:noFill/>
          <a:ln w="19050" cap="flat" cmpd="sng">
            <a:solidFill>
              <a:schemeClr val="accent1"/>
            </a:solidFill>
            <a:prstDash val="solid"/>
            <a:miter lim="800000"/>
            <a:headEnd type="none" w="sm" len="sm"/>
            <a:tailEnd type="triangle" w="med" len="med"/>
          </a:ln>
        </p:spPr>
      </p:cxnSp>
      <p:sp>
        <p:nvSpPr>
          <p:cNvPr id="178" name="Google Shape;178;p15"/>
          <p:cNvSpPr txBox="1"/>
          <p:nvPr/>
        </p:nvSpPr>
        <p:spPr>
          <a:xfrm>
            <a:off x="12790017" y="7157964"/>
            <a:ext cx="1295400" cy="430311"/>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None/>
            </a:pPr>
            <a:r>
              <a:rPr lang="en-US" sz="1800">
                <a:solidFill>
                  <a:schemeClr val="lt1"/>
                </a:solidFill>
                <a:latin typeface="Arial"/>
                <a:ea typeface="Arial"/>
                <a:cs typeface="Arial"/>
                <a:sym typeface="Arial"/>
              </a:rPr>
              <a:t>Pay Tax</a:t>
            </a:r>
            <a:endParaRPr/>
          </a:p>
        </p:txBody>
      </p:sp>
      <p:cxnSp>
        <p:nvCxnSpPr>
          <p:cNvPr id="179" name="Google Shape;179;p15"/>
          <p:cNvCxnSpPr/>
          <p:nvPr/>
        </p:nvCxnSpPr>
        <p:spPr>
          <a:xfrm rot="10800000">
            <a:off x="8566017" y="5215438"/>
            <a:ext cx="3493500" cy="2209200"/>
          </a:xfrm>
          <a:prstGeom prst="bentConnector3">
            <a:avLst>
              <a:gd name="adj1" fmla="val 68641"/>
            </a:avLst>
          </a:prstGeom>
          <a:noFill/>
          <a:ln w="19050" cap="flat" cmpd="sng">
            <a:solidFill>
              <a:schemeClr val="accent1"/>
            </a:solidFill>
            <a:prstDash val="solid"/>
            <a:miter lim="800000"/>
            <a:headEnd type="none" w="sm" len="sm"/>
            <a:tailEnd type="triangle" w="med" len="med"/>
          </a:ln>
        </p:spPr>
      </p:cxnSp>
      <p:sp>
        <p:nvSpPr>
          <p:cNvPr id="180" name="Google Shape;180;p15"/>
          <p:cNvSpPr txBox="1"/>
          <p:nvPr/>
        </p:nvSpPr>
        <p:spPr>
          <a:xfrm>
            <a:off x="9755425" y="6776426"/>
            <a:ext cx="3236624" cy="550151"/>
          </a:xfrm>
          <a:prstGeom prst="rect">
            <a:avLst/>
          </a:prstGeom>
          <a:noFill/>
          <a:ln>
            <a:noFill/>
          </a:ln>
        </p:spPr>
        <p:txBody>
          <a:bodyPr spcFirstLastPara="1" wrap="square" lIns="0" tIns="0" rIns="0" bIns="0" anchor="t" anchorCtr="0">
            <a:spAutoFit/>
          </a:bodyPr>
          <a:lstStyle/>
          <a:p>
            <a:pPr marL="0" marR="0" lvl="0" indent="0" algn="l" rtl="0">
              <a:lnSpc>
                <a:spcPct val="280000"/>
              </a:lnSpc>
              <a:spcBef>
                <a:spcPts val="0"/>
              </a:spcBef>
              <a:spcAft>
                <a:spcPts val="0"/>
              </a:spcAft>
              <a:buNone/>
            </a:pPr>
            <a:r>
              <a:rPr lang="en-US" sz="1800" b="1">
                <a:solidFill>
                  <a:schemeClr val="dk1"/>
                </a:solidFill>
                <a:latin typeface="Inknut Antiqua Medium"/>
                <a:ea typeface="Inknut Antiqua Medium"/>
                <a:cs typeface="Inknut Antiqua Medium"/>
                <a:sym typeface="Inknut Antiqua Medium"/>
              </a:rPr>
              <a:t>Update databse</a:t>
            </a:r>
            <a:endParaRPr sz="1800" b="1">
              <a:solidFill>
                <a:schemeClr val="dk1"/>
              </a:solidFill>
              <a:latin typeface="Inknut Antiqua Medium"/>
              <a:ea typeface="Inknut Antiqua Medium"/>
              <a:cs typeface="Inknut Antiqua Medium"/>
              <a:sym typeface="Inknut Antiqua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Shape 185"/>
        <p:cNvGrpSpPr/>
        <p:nvPr/>
      </p:nvGrpSpPr>
      <p:grpSpPr>
        <a:xfrm>
          <a:off x="0" y="0"/>
          <a:ext cx="0" cy="0"/>
          <a:chOff x="0" y="0"/>
          <a:chExt cx="0" cy="0"/>
        </a:xfrm>
      </p:grpSpPr>
      <p:sp>
        <p:nvSpPr>
          <p:cNvPr id="186" name="Google Shape;186;p16"/>
          <p:cNvSpPr txBox="1"/>
          <p:nvPr/>
        </p:nvSpPr>
        <p:spPr>
          <a:xfrm rot="-5400000">
            <a:off x="6643153" y="6938312"/>
            <a:ext cx="3054598" cy="412546"/>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rgbClr val="0048CD"/>
                </a:solidFill>
                <a:latin typeface="Space Mono"/>
                <a:ea typeface="Space Mono"/>
                <a:cs typeface="Space Mono"/>
                <a:sym typeface="Space Mono"/>
              </a:rPr>
              <a:t>PITCH DECK V 1.0</a:t>
            </a:r>
            <a:endParaRPr/>
          </a:p>
        </p:txBody>
      </p:sp>
      <p:sp>
        <p:nvSpPr>
          <p:cNvPr id="187" name="Google Shape;187;p16"/>
          <p:cNvSpPr/>
          <p:nvPr/>
        </p:nvSpPr>
        <p:spPr>
          <a:xfrm>
            <a:off x="7916477" y="829571"/>
            <a:ext cx="9210264" cy="7868918"/>
          </a:xfrm>
          <a:custGeom>
            <a:avLst/>
            <a:gdLst/>
            <a:ahLst/>
            <a:cxnLst/>
            <a:rect l="l" t="t" r="r" b="b"/>
            <a:pathLst>
              <a:path w="3807919" h="3253350" extrusionOk="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8201566" y="829571"/>
            <a:ext cx="8925174" cy="8627858"/>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16"/>
          <p:cNvGrpSpPr/>
          <p:nvPr/>
        </p:nvGrpSpPr>
        <p:grpSpPr>
          <a:xfrm>
            <a:off x="8334127" y="1765598"/>
            <a:ext cx="7819916" cy="2379985"/>
            <a:chOff x="-982755" y="-51816"/>
            <a:chExt cx="10426555" cy="3173314"/>
          </a:xfrm>
        </p:grpSpPr>
        <p:sp>
          <p:nvSpPr>
            <p:cNvPr id="190" name="Google Shape;190;p16"/>
            <p:cNvSpPr txBox="1"/>
            <p:nvPr/>
          </p:nvSpPr>
          <p:spPr>
            <a:xfrm>
              <a:off x="-234750" y="2506885"/>
              <a:ext cx="9443799" cy="614613"/>
            </a:xfrm>
            <a:prstGeom prst="rect">
              <a:avLst/>
            </a:prstGeom>
            <a:noFill/>
            <a:ln>
              <a:noFill/>
            </a:ln>
          </p:spPr>
          <p:txBody>
            <a:bodyPr spcFirstLastPara="1" wrap="square" lIns="0" tIns="0" rIns="0" bIns="0" anchor="t" anchorCtr="0">
              <a:spAutoFit/>
            </a:bodyPr>
            <a:lstStyle/>
            <a:p>
              <a:pPr marL="0" marR="0" lvl="0" indent="0" algn="l" rtl="0">
                <a:lnSpc>
                  <a:spcPct val="139964"/>
                </a:lnSpc>
                <a:spcBef>
                  <a:spcPts val="0"/>
                </a:spcBef>
                <a:spcAft>
                  <a:spcPts val="0"/>
                </a:spcAft>
                <a:buNone/>
              </a:pPr>
              <a:endParaRPr sz="2800">
                <a:solidFill>
                  <a:srgbClr val="000000"/>
                </a:solidFill>
                <a:latin typeface="Arial"/>
                <a:ea typeface="Arial"/>
                <a:cs typeface="Arial"/>
                <a:sym typeface="Arial"/>
              </a:endParaRPr>
            </a:p>
          </p:txBody>
        </p:sp>
        <p:sp>
          <p:nvSpPr>
            <p:cNvPr id="191" name="Google Shape;191;p16"/>
            <p:cNvSpPr txBox="1"/>
            <p:nvPr/>
          </p:nvSpPr>
          <p:spPr>
            <a:xfrm>
              <a:off x="-982755" y="-51816"/>
              <a:ext cx="10426555" cy="8549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3600">
                <a:solidFill>
                  <a:srgbClr val="75C7FB"/>
                </a:solidFill>
                <a:latin typeface="Inknut Antiqua Medium"/>
                <a:ea typeface="Inknut Antiqua Medium"/>
                <a:cs typeface="Inknut Antiqua Medium"/>
                <a:sym typeface="Inknut Antiqua Medium"/>
              </a:endParaRPr>
            </a:p>
          </p:txBody>
        </p:sp>
      </p:grpSp>
      <p:grpSp>
        <p:nvGrpSpPr>
          <p:cNvPr id="192" name="Google Shape;192;p16"/>
          <p:cNvGrpSpPr/>
          <p:nvPr/>
        </p:nvGrpSpPr>
        <p:grpSpPr>
          <a:xfrm rot="10800000">
            <a:off x="15977980" y="8311727"/>
            <a:ext cx="720315" cy="720315"/>
            <a:chOff x="0" y="0"/>
            <a:chExt cx="960421" cy="960421"/>
          </a:xfrm>
        </p:grpSpPr>
        <p:pic>
          <p:nvPicPr>
            <p:cNvPr id="193" name="Google Shape;193;p16"/>
            <p:cNvPicPr preferRelativeResize="0"/>
            <p:nvPr/>
          </p:nvPicPr>
          <p:blipFill rotWithShape="1">
            <a:blip r:embed="rId3">
              <a:alphaModFix/>
            </a:blip>
            <a:srcRect/>
            <a:stretch/>
          </p:blipFill>
          <p:spPr>
            <a:xfrm rot="10800000">
              <a:off x="0" y="0"/>
              <a:ext cx="960421" cy="960421"/>
            </a:xfrm>
            <a:prstGeom prst="rect">
              <a:avLst/>
            </a:prstGeom>
            <a:noFill/>
            <a:ln>
              <a:noFill/>
            </a:ln>
          </p:spPr>
        </p:pic>
        <p:pic>
          <p:nvPicPr>
            <p:cNvPr id="194" name="Google Shape;194;p16"/>
            <p:cNvPicPr preferRelativeResize="0"/>
            <p:nvPr/>
          </p:nvPicPr>
          <p:blipFill rotWithShape="1">
            <a:blip r:embed="rId4">
              <a:alphaModFix/>
            </a:blip>
            <a:srcRect/>
            <a:stretch/>
          </p:blipFill>
          <p:spPr>
            <a:xfrm>
              <a:off x="234750" y="234750"/>
              <a:ext cx="490920" cy="490920"/>
            </a:xfrm>
            <a:prstGeom prst="rect">
              <a:avLst/>
            </a:prstGeom>
            <a:noFill/>
            <a:ln>
              <a:noFill/>
            </a:ln>
          </p:spPr>
        </p:pic>
      </p:grpSp>
      <p:sp>
        <p:nvSpPr>
          <p:cNvPr id="195" name="Google Shape;195;p16"/>
          <p:cNvSpPr/>
          <p:nvPr/>
        </p:nvSpPr>
        <p:spPr>
          <a:xfrm>
            <a:off x="478406" y="987062"/>
            <a:ext cx="6574402" cy="8957037"/>
          </a:xfrm>
          <a:custGeom>
            <a:avLst/>
            <a:gdLst/>
            <a:ahLst/>
            <a:cxnLst/>
            <a:rect l="l" t="t" r="r" b="b"/>
            <a:pathLst>
              <a:path w="3807919" h="3253350" extrusionOk="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369382" y="812253"/>
            <a:ext cx="6574402" cy="8957037"/>
          </a:xfrm>
          <a:custGeom>
            <a:avLst/>
            <a:gdLst/>
            <a:ahLst/>
            <a:cxnLst/>
            <a:rect l="l" t="t" r="r" b="b"/>
            <a:pathLst>
              <a:path w="3807919" h="3253350" extrusionOk="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606911" y="987062"/>
            <a:ext cx="6660120" cy="8971587"/>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txBox="1"/>
          <p:nvPr/>
        </p:nvSpPr>
        <p:spPr>
          <a:xfrm>
            <a:off x="424050" y="801800"/>
            <a:ext cx="6574500" cy="1329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a:solidFill>
                  <a:srgbClr val="75C7FB"/>
                </a:solidFill>
                <a:latin typeface="Inknut Antiqua Medium"/>
                <a:ea typeface="Inknut Antiqua Medium"/>
                <a:cs typeface="Inknut Antiqua Medium"/>
                <a:sym typeface="Inknut Antiqua Medium"/>
              </a:rPr>
              <a:t>Programming language and tools used</a:t>
            </a:r>
            <a:endParaRPr/>
          </a:p>
        </p:txBody>
      </p:sp>
      <p:sp>
        <p:nvSpPr>
          <p:cNvPr id="199" name="Google Shape;199;p16"/>
          <p:cNvSpPr txBox="1"/>
          <p:nvPr/>
        </p:nvSpPr>
        <p:spPr>
          <a:xfrm>
            <a:off x="833050" y="2131700"/>
            <a:ext cx="7083000" cy="15515400"/>
          </a:xfrm>
          <a:prstGeom prst="rect">
            <a:avLst/>
          </a:prstGeom>
          <a:noFill/>
          <a:ln>
            <a:noFill/>
          </a:ln>
        </p:spPr>
        <p:txBody>
          <a:bodyPr spcFirstLastPara="1" wrap="square" lIns="0" tIns="0" rIns="0" bIns="0" anchor="t" anchorCtr="0">
            <a:spAutoFit/>
          </a:bodyPr>
          <a:lstStyle/>
          <a:p>
            <a:pPr marL="457200" marR="0" lvl="0" indent="-457200" algn="l" rtl="0">
              <a:lnSpc>
                <a:spcPct val="140000"/>
              </a:lnSpc>
              <a:spcBef>
                <a:spcPts val="0"/>
              </a:spcBef>
              <a:spcAft>
                <a:spcPts val="0"/>
              </a:spcAft>
              <a:buClr>
                <a:srgbClr val="000000"/>
              </a:buClr>
              <a:buSzPts val="2800"/>
              <a:buFont typeface="Noto Sans Symbols"/>
              <a:buChar char="❑"/>
            </a:pPr>
            <a:r>
              <a:rPr lang="en-US" sz="2800">
                <a:solidFill>
                  <a:srgbClr val="000000"/>
                </a:solidFill>
                <a:latin typeface="Arial"/>
                <a:ea typeface="Arial"/>
                <a:cs typeface="Arial"/>
                <a:sym typeface="Arial"/>
              </a:rPr>
              <a:t>Python</a:t>
            </a:r>
            <a:endParaRPr/>
          </a:p>
          <a:p>
            <a:pPr marL="914400" marR="0" lvl="1"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Libraries Used</a:t>
            </a:r>
            <a:endParaRPr/>
          </a:p>
          <a:p>
            <a:pPr marL="1371600" marR="0" lvl="2"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For Number plate Extraction</a:t>
            </a:r>
            <a:endParaRPr/>
          </a:p>
          <a:p>
            <a:pPr marL="914400" marR="0" lvl="2"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	1. Opencv</a:t>
            </a:r>
            <a:endParaRPr sz="2800" b="0" i="0" u="none" strike="noStrike" cap="none">
              <a:solidFill>
                <a:srgbClr val="000000"/>
              </a:solidFill>
              <a:latin typeface="Arial"/>
              <a:ea typeface="Arial"/>
              <a:cs typeface="Arial"/>
              <a:sym typeface="Arial"/>
            </a:endParaRPr>
          </a:p>
          <a:p>
            <a:pPr marL="914400" marR="0" lvl="2"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	2. Pillow</a:t>
            </a:r>
            <a:endParaRPr/>
          </a:p>
          <a:p>
            <a:pPr marL="914400" marR="0" lvl="2"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	3. smtplib</a:t>
            </a:r>
            <a:endParaRPr sz="2800" b="0" i="0" u="none" strike="noStrike" cap="none">
              <a:solidFill>
                <a:srgbClr val="000000"/>
              </a:solidFill>
              <a:latin typeface="Arial"/>
              <a:ea typeface="Arial"/>
              <a:cs typeface="Arial"/>
              <a:sym typeface="Arial"/>
            </a:endParaRPr>
          </a:p>
          <a:p>
            <a:pPr marL="914400" marR="0" lvl="2"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	</a:t>
            </a:r>
            <a:r>
              <a:rPr lang="en-US" sz="2800"/>
              <a:t>4</a:t>
            </a:r>
            <a:r>
              <a:rPr lang="en-US" sz="2800" b="0" i="0" u="none" strike="noStrike" cap="none">
                <a:solidFill>
                  <a:srgbClr val="000000"/>
                </a:solidFill>
                <a:latin typeface="Arial"/>
                <a:ea typeface="Arial"/>
                <a:cs typeface="Arial"/>
                <a:sym typeface="Arial"/>
              </a:rPr>
              <a:t>. Pytesseract</a:t>
            </a:r>
            <a:endParaRPr/>
          </a:p>
          <a:p>
            <a:pPr marL="1371600" marR="0" lvl="2"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For Website Part</a:t>
            </a:r>
            <a:endParaRPr/>
          </a:p>
          <a:p>
            <a:pPr marL="1885950" marR="0" lvl="3" indent="-514350" algn="l" rtl="0">
              <a:lnSpc>
                <a:spcPct val="140000"/>
              </a:lnSpc>
              <a:spcBef>
                <a:spcPts val="0"/>
              </a:spcBef>
              <a:spcAft>
                <a:spcPts val="0"/>
              </a:spcAft>
              <a:buClr>
                <a:srgbClr val="000000"/>
              </a:buClr>
              <a:buSzPts val="2800"/>
              <a:buFont typeface="Arial"/>
              <a:buAutoNum type="arabicPeriod"/>
            </a:pPr>
            <a:r>
              <a:rPr lang="en-US" sz="2800" b="0" i="0" u="none" strike="noStrike" cap="none">
                <a:solidFill>
                  <a:srgbClr val="000000"/>
                </a:solidFill>
                <a:latin typeface="Arial"/>
                <a:ea typeface="Arial"/>
                <a:cs typeface="Arial"/>
                <a:sym typeface="Arial"/>
              </a:rPr>
              <a:t>Flask</a:t>
            </a:r>
            <a:endParaRPr/>
          </a:p>
          <a:p>
            <a:pPr marL="2286000" marR="0" lvl="4" indent="-457200" algn="l" rtl="0">
              <a:lnSpc>
                <a:spcPct val="14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Flask_mail</a:t>
            </a:r>
            <a:endParaRPr sz="2800" b="0" i="0" u="none" strike="noStrike" cap="none">
              <a:solidFill>
                <a:srgbClr val="000000"/>
              </a:solidFill>
              <a:latin typeface="Arial"/>
              <a:ea typeface="Arial"/>
              <a:cs typeface="Arial"/>
              <a:sym typeface="Arial"/>
            </a:endParaRPr>
          </a:p>
          <a:p>
            <a:pPr marL="2286000" marR="0" lvl="4" indent="-457200" algn="l" rtl="0">
              <a:lnSpc>
                <a:spcPct val="14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sessions</a:t>
            </a:r>
            <a:endParaRPr/>
          </a:p>
          <a:p>
            <a:pPr marL="1371600" marR="0" lvl="3"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2. Werkzeug</a:t>
            </a:r>
            <a:endParaRPr sz="2800" b="0" i="0" u="none" strike="noStrike" cap="none">
              <a:solidFill>
                <a:srgbClr val="000000"/>
              </a:solidFill>
              <a:latin typeface="Arial"/>
              <a:ea typeface="Arial"/>
              <a:cs typeface="Arial"/>
              <a:sym typeface="Arial"/>
            </a:endParaRPr>
          </a:p>
          <a:p>
            <a:pPr marL="1371600" marR="0" lvl="3"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3. paypalrestsdk</a:t>
            </a:r>
            <a:endParaRPr sz="2800" b="0" i="0" u="none" strike="noStrike" cap="none">
              <a:solidFill>
                <a:srgbClr val="000000"/>
              </a:solidFill>
              <a:latin typeface="Arial"/>
              <a:ea typeface="Arial"/>
              <a:cs typeface="Arial"/>
              <a:sym typeface="Arial"/>
            </a:endParaRPr>
          </a:p>
          <a:p>
            <a:pPr marL="1828800" marR="0" lvl="3" indent="-279400" algn="l" rtl="0">
              <a:lnSpc>
                <a:spcPct val="140000"/>
              </a:lnSpc>
              <a:spcBef>
                <a:spcPts val="0"/>
              </a:spcBef>
              <a:spcAft>
                <a:spcPts val="0"/>
              </a:spcAft>
              <a:buClr>
                <a:schemeClr val="dk1"/>
              </a:buClr>
              <a:buSzPts val="2800"/>
              <a:buFont typeface="Noto Sans Symbols"/>
              <a:buNone/>
            </a:pPr>
            <a:endParaRPr sz="2800" b="0" i="0" u="none" strike="noStrike" cap="none">
              <a:solidFill>
                <a:srgbClr val="000000"/>
              </a:solidFill>
              <a:latin typeface="Arial"/>
              <a:ea typeface="Arial"/>
              <a:cs typeface="Arial"/>
              <a:sym typeface="Arial"/>
            </a:endParaRPr>
          </a:p>
          <a:p>
            <a:pPr marL="457200" marR="0" lvl="0" indent="-279400" algn="l" rtl="0">
              <a:lnSpc>
                <a:spcPct val="140000"/>
              </a:lnSpc>
              <a:spcBef>
                <a:spcPts val="0"/>
              </a:spcBef>
              <a:spcAft>
                <a:spcPts val="0"/>
              </a:spcAft>
              <a:buClr>
                <a:schemeClr val="dk1"/>
              </a:buClr>
              <a:buSzPts val="2800"/>
              <a:buFont typeface="Noto Sans Symbols"/>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r>
              <a:rPr lang="en-US" sz="2800">
                <a:solidFill>
                  <a:srgbClr val="000000"/>
                </a:solidFill>
                <a:latin typeface="Arial"/>
                <a:ea typeface="Arial"/>
                <a:cs typeface="Arial"/>
                <a:sym typeface="Arial"/>
              </a:rPr>
              <a:t>		</a:t>
            </a:r>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r>
              <a:rPr lang="en-US" sz="2800">
                <a:solidFill>
                  <a:srgbClr val="000000"/>
                </a:solidFill>
                <a:latin typeface="Arial"/>
                <a:ea typeface="Arial"/>
                <a:cs typeface="Arial"/>
                <a:sym typeface="Arial"/>
              </a:rPr>
              <a:t>	</a:t>
            </a:r>
            <a:endParaRPr/>
          </a:p>
          <a:p>
            <a:pPr marL="0" marR="0" lvl="0" indent="0" algn="l" rtl="0">
              <a:lnSpc>
                <a:spcPct val="140000"/>
              </a:lnSpc>
              <a:spcBef>
                <a:spcPts val="0"/>
              </a:spcBef>
              <a:spcAft>
                <a:spcPts val="0"/>
              </a:spcAft>
              <a:buNone/>
            </a:pPr>
            <a:r>
              <a:rPr lang="en-US" sz="2800">
                <a:solidFill>
                  <a:srgbClr val="000000"/>
                </a:solidFill>
                <a:latin typeface="Arial"/>
                <a:ea typeface="Arial"/>
                <a:cs typeface="Arial"/>
                <a:sym typeface="Arial"/>
              </a:rPr>
              <a:t>	</a:t>
            </a:r>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r>
              <a:rPr lang="en-US" sz="2800">
                <a:solidFill>
                  <a:srgbClr val="000000"/>
                </a:solidFill>
                <a:latin typeface="Arial"/>
                <a:ea typeface="Arial"/>
                <a:cs typeface="Arial"/>
                <a:sym typeface="Arial"/>
              </a:rPr>
              <a:t>		</a:t>
            </a:r>
            <a:endParaRPr/>
          </a:p>
        </p:txBody>
      </p:sp>
      <p:sp>
        <p:nvSpPr>
          <p:cNvPr id="200" name="Google Shape;200;p16"/>
          <p:cNvSpPr txBox="1"/>
          <p:nvPr/>
        </p:nvSpPr>
        <p:spPr>
          <a:xfrm>
            <a:off x="8639360" y="801788"/>
            <a:ext cx="7082700" cy="15515400"/>
          </a:xfrm>
          <a:prstGeom prst="rect">
            <a:avLst/>
          </a:prstGeom>
          <a:noFill/>
          <a:ln>
            <a:noFill/>
          </a:ln>
        </p:spPr>
        <p:txBody>
          <a:bodyPr spcFirstLastPara="1" wrap="square" lIns="0" tIns="0" rIns="0" bIns="0" anchor="t" anchorCtr="0">
            <a:spAutoFit/>
          </a:bodyPr>
          <a:lstStyle/>
          <a:p>
            <a:pPr marL="1371600" marR="0" lvl="2"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Other Common libraries Used</a:t>
            </a:r>
            <a:endParaRPr/>
          </a:p>
          <a:p>
            <a:pPr marL="914400" marR="0" lvl="2"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	1. requests</a:t>
            </a:r>
            <a:endParaRPr/>
          </a:p>
          <a:p>
            <a:pPr marL="914400" marR="0" lvl="2"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	2. json</a:t>
            </a:r>
            <a:endParaRPr/>
          </a:p>
          <a:p>
            <a:pPr marL="914400" marR="0" lvl="2"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	3. os</a:t>
            </a:r>
            <a:endParaRPr/>
          </a:p>
          <a:p>
            <a:pPr marL="914400" marR="0" lvl="2"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	4. re</a:t>
            </a:r>
            <a:endParaRPr/>
          </a:p>
          <a:p>
            <a:pPr marL="914400" marR="0" lvl="2"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	5. math</a:t>
            </a:r>
            <a:endParaRPr/>
          </a:p>
          <a:p>
            <a:pPr marL="914400" marR="0" lvl="2" indent="0" algn="l" rtl="0">
              <a:lnSpc>
                <a:spcPct val="140000"/>
              </a:lnSpc>
              <a:spcBef>
                <a:spcPts val="0"/>
              </a:spcBef>
              <a:spcAft>
                <a:spcPts val="0"/>
              </a:spcAft>
              <a:buNone/>
            </a:pPr>
            <a:r>
              <a:rPr lang="en-US" sz="2800" b="0" i="0" u="none" strike="noStrike" cap="none">
                <a:solidFill>
                  <a:srgbClr val="000000"/>
                </a:solidFill>
                <a:latin typeface="Arial"/>
                <a:ea typeface="Arial"/>
                <a:cs typeface="Arial"/>
                <a:sym typeface="Arial"/>
              </a:rPr>
              <a:t>	6. datetime</a:t>
            </a:r>
            <a:endParaRPr sz="2800" b="0" i="0" u="none" strike="noStrike" cap="none">
              <a:solidFill>
                <a:srgbClr val="000000"/>
              </a:solidFill>
              <a:latin typeface="Arial"/>
              <a:ea typeface="Arial"/>
              <a:cs typeface="Arial"/>
              <a:sym typeface="Arial"/>
            </a:endParaRPr>
          </a:p>
          <a:p>
            <a:pPr marL="1371600" marR="0" lvl="2"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REST APIs</a:t>
            </a:r>
            <a:endParaRPr/>
          </a:p>
          <a:p>
            <a:pPr marL="1828800" marR="0" lvl="3"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OpenCage Geocoding API</a:t>
            </a:r>
            <a:endParaRPr/>
          </a:p>
          <a:p>
            <a:pPr marL="1828800" marR="0" lvl="3"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Paypal sandbox Devlopers API</a:t>
            </a:r>
            <a:endParaRPr/>
          </a:p>
          <a:p>
            <a:pPr marL="1371600" marR="0" lvl="2"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Databse</a:t>
            </a:r>
            <a:endParaRPr sz="2800" b="0" i="0" u="none" strike="noStrike" cap="none">
              <a:solidFill>
                <a:srgbClr val="000000"/>
              </a:solidFill>
              <a:latin typeface="Arial"/>
              <a:ea typeface="Arial"/>
              <a:cs typeface="Arial"/>
              <a:sym typeface="Arial"/>
            </a:endParaRPr>
          </a:p>
          <a:p>
            <a:pPr marL="1828800" marR="0" lvl="3"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Mongodb</a:t>
            </a:r>
            <a:endParaRPr sz="2800" b="0" i="0" u="none" strike="noStrike" cap="none">
              <a:solidFill>
                <a:srgbClr val="000000"/>
              </a:solidFill>
              <a:latin typeface="Arial"/>
              <a:ea typeface="Arial"/>
              <a:cs typeface="Arial"/>
              <a:sym typeface="Arial"/>
            </a:endParaRPr>
          </a:p>
          <a:p>
            <a:pPr marL="1371600" marR="0" lvl="2"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Extra Tools</a:t>
            </a:r>
            <a:endParaRPr/>
          </a:p>
          <a:p>
            <a:pPr marL="1828800" marR="0" lvl="3"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Mongodb Compass</a:t>
            </a:r>
            <a:endParaRPr/>
          </a:p>
          <a:p>
            <a:pPr marL="1828800" marR="0" lvl="3" indent="-457200" algn="l" rtl="0">
              <a:lnSpc>
                <a:spcPct val="14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Tesseract OCR Engine</a:t>
            </a:r>
            <a:endParaRPr/>
          </a:p>
          <a:p>
            <a:pPr marL="0" marR="0" lvl="0" indent="0" algn="l" rtl="0">
              <a:lnSpc>
                <a:spcPct val="140000"/>
              </a:lnSpc>
              <a:spcBef>
                <a:spcPts val="0"/>
              </a:spcBef>
              <a:spcAft>
                <a:spcPts val="0"/>
              </a:spcAft>
              <a:buNone/>
            </a:pPr>
            <a:r>
              <a:rPr lang="en-US" sz="2800">
                <a:solidFill>
                  <a:srgbClr val="000000"/>
                </a:solidFill>
                <a:latin typeface="Arial"/>
                <a:ea typeface="Arial"/>
                <a:cs typeface="Arial"/>
                <a:sym typeface="Arial"/>
              </a:rPr>
              <a:t>		</a:t>
            </a:r>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r>
              <a:rPr lang="en-US" sz="2800">
                <a:solidFill>
                  <a:srgbClr val="000000"/>
                </a:solidFill>
                <a:latin typeface="Arial"/>
                <a:ea typeface="Arial"/>
                <a:cs typeface="Arial"/>
                <a:sym typeface="Arial"/>
              </a:rPr>
              <a:t>	</a:t>
            </a:r>
            <a:endParaRPr/>
          </a:p>
          <a:p>
            <a:pPr marL="0" marR="0" lvl="0" indent="0" algn="l" rtl="0">
              <a:lnSpc>
                <a:spcPct val="140000"/>
              </a:lnSpc>
              <a:spcBef>
                <a:spcPts val="0"/>
              </a:spcBef>
              <a:spcAft>
                <a:spcPts val="0"/>
              </a:spcAft>
              <a:buNone/>
            </a:pPr>
            <a:r>
              <a:rPr lang="en-US" sz="2800">
                <a:solidFill>
                  <a:srgbClr val="000000"/>
                </a:solidFill>
                <a:latin typeface="Arial"/>
                <a:ea typeface="Arial"/>
                <a:cs typeface="Arial"/>
                <a:sym typeface="Arial"/>
              </a:rPr>
              <a:t>	</a:t>
            </a:r>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endParaRPr sz="2800">
              <a:solidFill>
                <a:srgbClr val="000000"/>
              </a:solidFill>
              <a:latin typeface="Arial"/>
              <a:ea typeface="Arial"/>
              <a:cs typeface="Arial"/>
              <a:sym typeface="Arial"/>
            </a:endParaRPr>
          </a:p>
          <a:p>
            <a:pPr marL="0" marR="0" lvl="0" indent="0" algn="l" rtl="0">
              <a:lnSpc>
                <a:spcPct val="140000"/>
              </a:lnSpc>
              <a:spcBef>
                <a:spcPts val="0"/>
              </a:spcBef>
              <a:spcAft>
                <a:spcPts val="0"/>
              </a:spcAft>
              <a:buNone/>
            </a:pPr>
            <a:r>
              <a:rPr lang="en-US" sz="2800">
                <a:solidFill>
                  <a:srgbClr val="000000"/>
                </a:solidFill>
                <a:latin typeface="Arial"/>
                <a:ea typeface="Arial"/>
                <a:cs typeface="Arial"/>
                <a:sym typeface="Arial"/>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5" name="Google Shape;205;p17"/>
          <p:cNvSpPr/>
          <p:nvPr/>
        </p:nvSpPr>
        <p:spPr>
          <a:xfrm>
            <a:off x="2705100" y="1181100"/>
            <a:ext cx="12877800" cy="1083119"/>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17"/>
          <p:cNvSpPr txBox="1"/>
          <p:nvPr/>
        </p:nvSpPr>
        <p:spPr>
          <a:xfrm>
            <a:off x="3467100" y="1562100"/>
            <a:ext cx="11430000" cy="510011"/>
          </a:xfrm>
          <a:prstGeom prst="rect">
            <a:avLst/>
          </a:prstGeom>
          <a:noFill/>
          <a:ln>
            <a:noFill/>
          </a:ln>
        </p:spPr>
        <p:txBody>
          <a:bodyPr spcFirstLastPara="1" wrap="square" lIns="0" tIns="0" rIns="0" bIns="0" anchor="t" anchorCtr="0">
            <a:spAutoFit/>
          </a:bodyPr>
          <a:lstStyle/>
          <a:p>
            <a:pPr marL="0" marR="0" lvl="0" indent="0" algn="l" rtl="0">
              <a:lnSpc>
                <a:spcPct val="89068"/>
              </a:lnSpc>
              <a:spcBef>
                <a:spcPts val="0"/>
              </a:spcBef>
              <a:spcAft>
                <a:spcPts val="0"/>
              </a:spcAft>
              <a:buNone/>
            </a:pPr>
            <a:r>
              <a:rPr lang="en-US" sz="4400" b="1">
                <a:solidFill>
                  <a:schemeClr val="lt1"/>
                </a:solidFill>
                <a:latin typeface="Arial"/>
                <a:ea typeface="Arial"/>
                <a:cs typeface="Arial"/>
                <a:sym typeface="Arial"/>
              </a:rPr>
              <a:t>Algorithm Used For Training Our Model</a:t>
            </a:r>
            <a:endParaRPr/>
          </a:p>
        </p:txBody>
      </p:sp>
      <p:pic>
        <p:nvPicPr>
          <p:cNvPr id="207" name="Google Shape;207;p17"/>
          <p:cNvPicPr preferRelativeResize="0"/>
          <p:nvPr/>
        </p:nvPicPr>
        <p:blipFill rotWithShape="1">
          <a:blip r:embed="rId4">
            <a:alphaModFix/>
          </a:blip>
          <a:srcRect/>
          <a:stretch/>
        </p:blipFill>
        <p:spPr>
          <a:xfrm>
            <a:off x="1609330" y="3046988"/>
            <a:ext cx="6458740" cy="2895600"/>
          </a:xfrm>
          <a:prstGeom prst="rect">
            <a:avLst/>
          </a:prstGeom>
          <a:noFill/>
          <a:ln>
            <a:noFill/>
          </a:ln>
        </p:spPr>
      </p:pic>
      <p:sp>
        <p:nvSpPr>
          <p:cNvPr id="208" name="Google Shape;208;p17"/>
          <p:cNvSpPr/>
          <p:nvPr/>
        </p:nvSpPr>
        <p:spPr>
          <a:xfrm>
            <a:off x="1295400" y="6725357"/>
            <a:ext cx="7086600" cy="30469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i="0">
                <a:solidFill>
                  <a:schemeClr val="dk1"/>
                </a:solidFill>
                <a:latin typeface="Georgia"/>
                <a:ea typeface="Georgia"/>
                <a:cs typeface="Georgia"/>
                <a:sym typeface="Georgia"/>
              </a:rPr>
              <a:t>YOLOv3 is the latest variant of a popular object detection algorithm YOLO – You Only Look Once. The published model recognizes 80 different objects in images and videos, but most importantly it is super fast and nearly as accurate as Single Shot MultiBox (SSD).</a:t>
            </a:r>
            <a:endParaRPr/>
          </a:p>
          <a:p>
            <a:pPr marL="0" marR="0" lvl="0" indent="0" algn="ctr" rtl="0">
              <a:spcBef>
                <a:spcPts val="0"/>
              </a:spcBef>
              <a:spcAft>
                <a:spcPts val="0"/>
              </a:spcAft>
              <a:buNone/>
            </a:pPr>
            <a:endParaRPr sz="2400">
              <a:solidFill>
                <a:schemeClr val="dk1"/>
              </a:solidFill>
              <a:latin typeface="Georgia"/>
              <a:ea typeface="Georgia"/>
              <a:cs typeface="Georgia"/>
              <a:sym typeface="Georgia"/>
            </a:endParaRPr>
          </a:p>
          <a:p>
            <a:pPr marL="0" marR="0" lvl="0" indent="0" algn="ctr" rtl="0">
              <a:spcBef>
                <a:spcPts val="0"/>
              </a:spcBef>
              <a:spcAft>
                <a:spcPts val="0"/>
              </a:spcAft>
              <a:buNone/>
            </a:pPr>
            <a:endParaRPr sz="2400">
              <a:solidFill>
                <a:schemeClr val="dk1"/>
              </a:solidFill>
              <a:latin typeface="Georgia"/>
              <a:ea typeface="Georgia"/>
              <a:cs typeface="Georgia"/>
              <a:sym typeface="Georgia"/>
            </a:endParaRPr>
          </a:p>
        </p:txBody>
      </p:sp>
      <p:sp>
        <p:nvSpPr>
          <p:cNvPr id="209" name="Google Shape;209;p17"/>
          <p:cNvSpPr/>
          <p:nvPr/>
        </p:nvSpPr>
        <p:spPr>
          <a:xfrm>
            <a:off x="9067800" y="2645220"/>
            <a:ext cx="8229600" cy="686341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1">
                <a:solidFill>
                  <a:schemeClr val="dk1"/>
                </a:solidFill>
                <a:latin typeface="Calibri"/>
                <a:ea typeface="Calibri"/>
                <a:cs typeface="Calibri"/>
                <a:sym typeface="Calibri"/>
              </a:rPr>
              <a:t>How it Works?</a:t>
            </a:r>
            <a:endParaRPr/>
          </a:p>
          <a:p>
            <a:pPr marL="0" marR="0" lvl="0" indent="0" algn="ctr" rtl="0">
              <a:spcBef>
                <a:spcPts val="0"/>
              </a:spcBef>
              <a:spcAft>
                <a:spcPts val="0"/>
              </a:spcAft>
              <a:buNone/>
            </a:pPr>
            <a:endParaRPr sz="28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800"/>
              <a:buFont typeface="Georgia"/>
              <a:buAutoNum type="arabicPeriod"/>
            </a:pPr>
            <a:r>
              <a:rPr lang="en-US" sz="2800">
                <a:solidFill>
                  <a:schemeClr val="dk1"/>
                </a:solidFill>
                <a:latin typeface="Georgia"/>
                <a:ea typeface="Georgia"/>
                <a:cs typeface="Georgia"/>
                <a:sym typeface="Georgia"/>
              </a:rPr>
              <a:t>Divide the Image into 13 x 13 Grid of cells. The size of these 169 cells vary depending on the size of input.</a:t>
            </a:r>
            <a:endParaRPr/>
          </a:p>
          <a:p>
            <a:pPr marL="342900" marR="0" lvl="0" indent="-165100" algn="l" rtl="0">
              <a:spcBef>
                <a:spcPts val="0"/>
              </a:spcBef>
              <a:spcAft>
                <a:spcPts val="0"/>
              </a:spcAft>
              <a:buClr>
                <a:schemeClr val="dk1"/>
              </a:buClr>
              <a:buSzPts val="2800"/>
              <a:buFont typeface="Calibri"/>
              <a:buNone/>
            </a:pPr>
            <a:endParaRPr sz="2800">
              <a:solidFill>
                <a:schemeClr val="dk1"/>
              </a:solidFill>
              <a:latin typeface="Georgia"/>
              <a:ea typeface="Georgia"/>
              <a:cs typeface="Georgia"/>
              <a:sym typeface="Georgia"/>
            </a:endParaRPr>
          </a:p>
          <a:p>
            <a:pPr marL="342900" marR="0" lvl="0" indent="-342900" algn="l" rtl="0">
              <a:spcBef>
                <a:spcPts val="0"/>
              </a:spcBef>
              <a:spcAft>
                <a:spcPts val="0"/>
              </a:spcAft>
              <a:buClr>
                <a:schemeClr val="dk1"/>
              </a:buClr>
              <a:buSzPts val="2800"/>
              <a:buFont typeface="Georgia"/>
              <a:buAutoNum type="arabicPeriod"/>
            </a:pPr>
            <a:r>
              <a:rPr lang="en-US" sz="2800">
                <a:solidFill>
                  <a:schemeClr val="dk1"/>
                </a:solidFill>
                <a:latin typeface="Georgia"/>
                <a:ea typeface="Georgia"/>
                <a:cs typeface="Georgia"/>
                <a:sym typeface="Georgia"/>
              </a:rPr>
              <a:t>Each cell predicts a number of bounding boxes.</a:t>
            </a:r>
            <a:endParaRPr/>
          </a:p>
          <a:p>
            <a:pPr marL="342900" marR="0" lvl="0" indent="-165100" algn="l" rtl="0">
              <a:spcBef>
                <a:spcPts val="0"/>
              </a:spcBef>
              <a:spcAft>
                <a:spcPts val="0"/>
              </a:spcAft>
              <a:buClr>
                <a:schemeClr val="dk1"/>
              </a:buClr>
              <a:buSzPts val="2800"/>
              <a:buFont typeface="Calibri"/>
              <a:buNone/>
            </a:pPr>
            <a:endParaRPr sz="2800">
              <a:solidFill>
                <a:schemeClr val="dk1"/>
              </a:solidFill>
              <a:latin typeface="Georgia"/>
              <a:ea typeface="Georgia"/>
              <a:cs typeface="Georgia"/>
              <a:sym typeface="Georgia"/>
            </a:endParaRPr>
          </a:p>
          <a:p>
            <a:pPr marL="342900" marR="0" lvl="0" indent="-342900" algn="l" rtl="0">
              <a:spcBef>
                <a:spcPts val="0"/>
              </a:spcBef>
              <a:spcAft>
                <a:spcPts val="0"/>
              </a:spcAft>
              <a:buClr>
                <a:schemeClr val="dk1"/>
              </a:buClr>
              <a:buSzPts val="2800"/>
              <a:buFont typeface="Georgia"/>
              <a:buAutoNum type="arabicPeriod"/>
            </a:pPr>
            <a:r>
              <a:rPr lang="en-US" sz="2800">
                <a:solidFill>
                  <a:schemeClr val="dk1"/>
                </a:solidFill>
                <a:latin typeface="Georgia"/>
                <a:ea typeface="Georgia"/>
                <a:cs typeface="Georgia"/>
                <a:sym typeface="Georgia"/>
              </a:rPr>
              <a:t>For each bounding  box, the network also predicts the confidence that the bounding box actually encloses an object , and the probability of the enclosed object being a particular class.</a:t>
            </a:r>
            <a:endParaRPr/>
          </a:p>
          <a:p>
            <a:pPr marL="342900" marR="0" lvl="0" indent="-165100" algn="l" rtl="0">
              <a:spcBef>
                <a:spcPts val="0"/>
              </a:spcBef>
              <a:spcAft>
                <a:spcPts val="0"/>
              </a:spcAft>
              <a:buClr>
                <a:schemeClr val="dk1"/>
              </a:buClr>
              <a:buSzPts val="2800"/>
              <a:buFont typeface="Calibri"/>
              <a:buNone/>
            </a:pPr>
            <a:endParaRPr sz="2800">
              <a:solidFill>
                <a:schemeClr val="dk1"/>
              </a:solidFill>
              <a:latin typeface="Georgia"/>
              <a:ea typeface="Georgia"/>
              <a:cs typeface="Georgia"/>
              <a:sym typeface="Georgia"/>
            </a:endParaRPr>
          </a:p>
          <a:p>
            <a:pPr marL="342900" marR="0" lvl="0" indent="-342900" algn="l" rtl="0">
              <a:spcBef>
                <a:spcPts val="0"/>
              </a:spcBef>
              <a:spcAft>
                <a:spcPts val="0"/>
              </a:spcAft>
              <a:buClr>
                <a:schemeClr val="dk1"/>
              </a:buClr>
              <a:buSzPts val="2800"/>
              <a:buFont typeface="Georgia"/>
              <a:buAutoNum type="arabicPeriod"/>
            </a:pPr>
            <a:r>
              <a:rPr lang="en-US" sz="2800">
                <a:solidFill>
                  <a:schemeClr val="dk1"/>
                </a:solidFill>
                <a:latin typeface="Georgia"/>
                <a:ea typeface="Georgia"/>
                <a:cs typeface="Georgia"/>
                <a:sym typeface="Georgia"/>
              </a:rPr>
              <a:t>Remove low confidence boxes by NMS(non-maximum suppression)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3"/>
        <p:cNvGrpSpPr/>
        <p:nvPr/>
      </p:nvGrpSpPr>
      <p:grpSpPr>
        <a:xfrm>
          <a:off x="0" y="0"/>
          <a:ext cx="0" cy="0"/>
          <a:chOff x="0" y="0"/>
          <a:chExt cx="0" cy="0"/>
        </a:xfrm>
      </p:grpSpPr>
      <p:sp>
        <p:nvSpPr>
          <p:cNvPr id="214" name="Google Shape;214;p18"/>
          <p:cNvSpPr/>
          <p:nvPr/>
        </p:nvSpPr>
        <p:spPr>
          <a:xfrm>
            <a:off x="2743200" y="1181100"/>
            <a:ext cx="12877800" cy="1083119"/>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18"/>
          <p:cNvSpPr txBox="1"/>
          <p:nvPr/>
        </p:nvSpPr>
        <p:spPr>
          <a:xfrm>
            <a:off x="6477000" y="1426424"/>
            <a:ext cx="9144000" cy="592470"/>
          </a:xfrm>
          <a:prstGeom prst="rect">
            <a:avLst/>
          </a:prstGeom>
          <a:noFill/>
          <a:ln>
            <a:noFill/>
          </a:ln>
        </p:spPr>
        <p:txBody>
          <a:bodyPr spcFirstLastPara="1" wrap="square" lIns="91425" tIns="45700" rIns="91425" bIns="45700" anchor="t" anchorCtr="0">
            <a:spAutoFit/>
          </a:bodyPr>
          <a:lstStyle/>
          <a:p>
            <a:pPr marL="0" marR="0" lvl="0" indent="0" algn="l" rtl="0">
              <a:lnSpc>
                <a:spcPct val="97975"/>
              </a:lnSpc>
              <a:spcBef>
                <a:spcPts val="0"/>
              </a:spcBef>
              <a:spcAft>
                <a:spcPts val="0"/>
              </a:spcAft>
              <a:buNone/>
            </a:pPr>
            <a:r>
              <a:rPr lang="en-US" sz="4000" b="1">
                <a:solidFill>
                  <a:schemeClr val="lt1"/>
                </a:solidFill>
                <a:latin typeface="Georgia"/>
                <a:ea typeface="Georgia"/>
                <a:cs typeface="Georgia"/>
                <a:sym typeface="Georgia"/>
              </a:rPr>
              <a:t>Yolo architecture</a:t>
            </a:r>
            <a:endParaRPr/>
          </a:p>
        </p:txBody>
      </p:sp>
      <p:pic>
        <p:nvPicPr>
          <p:cNvPr id="216" name="Google Shape;216;p18"/>
          <p:cNvPicPr preferRelativeResize="0"/>
          <p:nvPr/>
        </p:nvPicPr>
        <p:blipFill rotWithShape="1">
          <a:blip r:embed="rId4">
            <a:alphaModFix/>
          </a:blip>
          <a:srcRect/>
          <a:stretch/>
        </p:blipFill>
        <p:spPr>
          <a:xfrm>
            <a:off x="1295400" y="2509543"/>
            <a:ext cx="15240000" cy="7324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19"/>
          <p:cNvSpPr/>
          <p:nvPr/>
        </p:nvSpPr>
        <p:spPr>
          <a:xfrm>
            <a:off x="5391150" y="849893"/>
            <a:ext cx="7505700" cy="1083119"/>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19"/>
          <p:cNvSpPr txBox="1"/>
          <p:nvPr/>
        </p:nvSpPr>
        <p:spPr>
          <a:xfrm>
            <a:off x="6019800" y="1136446"/>
            <a:ext cx="11466368" cy="510011"/>
          </a:xfrm>
          <a:prstGeom prst="rect">
            <a:avLst/>
          </a:prstGeom>
          <a:noFill/>
          <a:ln>
            <a:noFill/>
          </a:ln>
        </p:spPr>
        <p:txBody>
          <a:bodyPr spcFirstLastPara="1" wrap="square" lIns="0" tIns="0" rIns="0" bIns="0" anchor="t" anchorCtr="0">
            <a:spAutoFit/>
          </a:bodyPr>
          <a:lstStyle/>
          <a:p>
            <a:pPr marL="0" marR="0" lvl="0" indent="0" algn="l" rtl="0">
              <a:lnSpc>
                <a:spcPct val="89068"/>
              </a:lnSpc>
              <a:spcBef>
                <a:spcPts val="0"/>
              </a:spcBef>
              <a:spcAft>
                <a:spcPts val="0"/>
              </a:spcAft>
              <a:buNone/>
            </a:pPr>
            <a:r>
              <a:rPr lang="en-US" sz="4400" b="1">
                <a:solidFill>
                  <a:schemeClr val="lt1"/>
                </a:solidFill>
                <a:latin typeface="Arial"/>
                <a:ea typeface="Arial"/>
                <a:cs typeface="Arial"/>
                <a:sym typeface="Arial"/>
              </a:rPr>
              <a:t>Number plate detection</a:t>
            </a:r>
            <a:endParaRPr/>
          </a:p>
        </p:txBody>
      </p:sp>
      <p:sp>
        <p:nvSpPr>
          <p:cNvPr id="223" name="Google Shape;223;p19"/>
          <p:cNvSpPr/>
          <p:nvPr/>
        </p:nvSpPr>
        <p:spPr>
          <a:xfrm>
            <a:off x="3886200" y="6229349"/>
            <a:ext cx="2133600" cy="819151"/>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24" name="Google Shape;224;p19"/>
          <p:cNvPicPr preferRelativeResize="0"/>
          <p:nvPr/>
        </p:nvPicPr>
        <p:blipFill rotWithShape="1">
          <a:blip r:embed="rId4">
            <a:alphaModFix/>
          </a:blip>
          <a:srcRect/>
          <a:stretch/>
        </p:blipFill>
        <p:spPr>
          <a:xfrm>
            <a:off x="533400" y="3924300"/>
            <a:ext cx="8991600" cy="5829299"/>
          </a:xfrm>
          <a:prstGeom prst="rect">
            <a:avLst/>
          </a:prstGeom>
          <a:noFill/>
          <a:ln>
            <a:noFill/>
          </a:ln>
        </p:spPr>
      </p:pic>
      <p:pic>
        <p:nvPicPr>
          <p:cNvPr id="225" name="Google Shape;225;p19"/>
          <p:cNvPicPr preferRelativeResize="0"/>
          <p:nvPr/>
        </p:nvPicPr>
        <p:blipFill rotWithShape="1">
          <a:blip r:embed="rId5">
            <a:alphaModFix/>
          </a:blip>
          <a:srcRect/>
          <a:stretch/>
        </p:blipFill>
        <p:spPr>
          <a:xfrm>
            <a:off x="11049000" y="4491037"/>
            <a:ext cx="5866534" cy="3476625"/>
          </a:xfrm>
          <a:prstGeom prst="rect">
            <a:avLst/>
          </a:prstGeom>
          <a:noFill/>
          <a:ln>
            <a:noFill/>
          </a:ln>
        </p:spPr>
      </p:pic>
      <p:sp>
        <p:nvSpPr>
          <p:cNvPr id="226" name="Google Shape;226;p19"/>
          <p:cNvSpPr/>
          <p:nvPr/>
        </p:nvSpPr>
        <p:spPr>
          <a:xfrm>
            <a:off x="3886200" y="6833753"/>
            <a:ext cx="2286000" cy="819151"/>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9"/>
          <p:cNvSpPr/>
          <p:nvPr/>
        </p:nvSpPr>
        <p:spPr>
          <a:xfrm>
            <a:off x="1634877" y="2858231"/>
            <a:ext cx="678865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0" cap="none">
                <a:solidFill>
                  <a:schemeClr val="dk1"/>
                </a:solidFill>
                <a:latin typeface="Calibri"/>
                <a:ea typeface="Calibri"/>
                <a:cs typeface="Calibri"/>
                <a:sym typeface="Calibri"/>
              </a:rPr>
              <a:t>Number Plate Detected</a:t>
            </a:r>
            <a:endParaRPr/>
          </a:p>
        </p:txBody>
      </p:sp>
      <p:sp>
        <p:nvSpPr>
          <p:cNvPr id="228" name="Google Shape;228;p19"/>
          <p:cNvSpPr/>
          <p:nvPr/>
        </p:nvSpPr>
        <p:spPr>
          <a:xfrm>
            <a:off x="1634873" y="2858231"/>
            <a:ext cx="678865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0" cap="none">
                <a:solidFill>
                  <a:schemeClr val="dk1"/>
                </a:solidFill>
                <a:latin typeface="Calibri"/>
                <a:ea typeface="Calibri"/>
                <a:cs typeface="Calibri"/>
                <a:sym typeface="Calibri"/>
              </a:rPr>
              <a:t>Number Plate Detected</a:t>
            </a:r>
            <a:endParaRPr/>
          </a:p>
        </p:txBody>
      </p:sp>
      <p:sp>
        <p:nvSpPr>
          <p:cNvPr id="229" name="Google Shape;229;p19"/>
          <p:cNvSpPr/>
          <p:nvPr/>
        </p:nvSpPr>
        <p:spPr>
          <a:xfrm>
            <a:off x="11447833" y="3266662"/>
            <a:ext cx="4466992"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0" cap="none">
                <a:solidFill>
                  <a:schemeClr val="dk1"/>
                </a:solidFill>
                <a:latin typeface="Calibri"/>
                <a:ea typeface="Calibri"/>
                <a:cs typeface="Calibri"/>
                <a:sym typeface="Calibri"/>
              </a:rPr>
              <a:t>Cropped Image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20"/>
          <p:cNvSpPr/>
          <p:nvPr/>
        </p:nvSpPr>
        <p:spPr>
          <a:xfrm>
            <a:off x="4800600" y="213468"/>
            <a:ext cx="9391650" cy="1083119"/>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20"/>
          <p:cNvSpPr txBox="1"/>
          <p:nvPr/>
        </p:nvSpPr>
        <p:spPr>
          <a:xfrm>
            <a:off x="5257800" y="552343"/>
            <a:ext cx="11466368" cy="510011"/>
          </a:xfrm>
          <a:prstGeom prst="rect">
            <a:avLst/>
          </a:prstGeom>
          <a:noFill/>
          <a:ln>
            <a:noFill/>
          </a:ln>
        </p:spPr>
        <p:txBody>
          <a:bodyPr spcFirstLastPara="1" wrap="square" lIns="0" tIns="0" rIns="0" bIns="0" anchor="t" anchorCtr="0">
            <a:spAutoFit/>
          </a:bodyPr>
          <a:lstStyle/>
          <a:p>
            <a:pPr marL="0" marR="0" lvl="0" indent="0" algn="l" rtl="0">
              <a:lnSpc>
                <a:spcPct val="89068"/>
              </a:lnSpc>
              <a:spcBef>
                <a:spcPts val="0"/>
              </a:spcBef>
              <a:spcAft>
                <a:spcPts val="0"/>
              </a:spcAft>
              <a:buNone/>
            </a:pPr>
            <a:r>
              <a:rPr lang="en-US" sz="4400" b="1">
                <a:solidFill>
                  <a:schemeClr val="lt1"/>
                </a:solidFill>
                <a:latin typeface="Arial"/>
                <a:ea typeface="Arial"/>
                <a:cs typeface="Arial"/>
                <a:sym typeface="Arial"/>
              </a:rPr>
              <a:t>Number Plate Image Processing</a:t>
            </a:r>
            <a:endParaRPr/>
          </a:p>
        </p:txBody>
      </p:sp>
      <p:sp>
        <p:nvSpPr>
          <p:cNvPr id="236" name="Google Shape;236;p20"/>
          <p:cNvSpPr/>
          <p:nvPr/>
        </p:nvSpPr>
        <p:spPr>
          <a:xfrm>
            <a:off x="1622940" y="6244242"/>
            <a:ext cx="7673460" cy="4042758"/>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1553667" y="6244242"/>
            <a:ext cx="7673460" cy="4042758"/>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a:off x="9906000" y="6190523"/>
            <a:ext cx="7673460" cy="4042758"/>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1622940" y="2033302"/>
            <a:ext cx="7673460" cy="4042758"/>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9906000" y="2033301"/>
            <a:ext cx="7673460" cy="3883933"/>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20"/>
          <p:cNvPicPr preferRelativeResize="0"/>
          <p:nvPr/>
        </p:nvPicPr>
        <p:blipFill rotWithShape="1">
          <a:blip r:embed="rId4">
            <a:alphaModFix/>
          </a:blip>
          <a:srcRect/>
          <a:stretch/>
        </p:blipFill>
        <p:spPr>
          <a:xfrm>
            <a:off x="1622940" y="3024762"/>
            <a:ext cx="7604187" cy="3037443"/>
          </a:xfrm>
          <a:prstGeom prst="rect">
            <a:avLst/>
          </a:prstGeom>
          <a:noFill/>
          <a:ln>
            <a:noFill/>
          </a:ln>
        </p:spPr>
      </p:pic>
      <p:sp>
        <p:nvSpPr>
          <p:cNvPr id="242" name="Google Shape;242;p20"/>
          <p:cNvSpPr/>
          <p:nvPr/>
        </p:nvSpPr>
        <p:spPr>
          <a:xfrm>
            <a:off x="2490469" y="2067367"/>
            <a:ext cx="5799856"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cap="none">
                <a:solidFill>
                  <a:schemeClr val="dk1"/>
                </a:solidFill>
                <a:latin typeface="Calibri"/>
                <a:ea typeface="Calibri"/>
                <a:cs typeface="Calibri"/>
                <a:sym typeface="Calibri"/>
              </a:rPr>
              <a:t>1. Grey Scale Conversion</a:t>
            </a:r>
            <a:endParaRPr/>
          </a:p>
        </p:txBody>
      </p:sp>
      <p:pic>
        <p:nvPicPr>
          <p:cNvPr id="243" name="Google Shape;243;p20"/>
          <p:cNvPicPr preferRelativeResize="0"/>
          <p:nvPr/>
        </p:nvPicPr>
        <p:blipFill rotWithShape="1">
          <a:blip r:embed="rId5">
            <a:alphaModFix/>
          </a:blip>
          <a:srcRect/>
          <a:stretch/>
        </p:blipFill>
        <p:spPr>
          <a:xfrm>
            <a:off x="9912928" y="3169730"/>
            <a:ext cx="7673459" cy="2747505"/>
          </a:xfrm>
          <a:prstGeom prst="rect">
            <a:avLst/>
          </a:prstGeom>
          <a:noFill/>
          <a:ln>
            <a:noFill/>
          </a:ln>
        </p:spPr>
      </p:pic>
      <p:sp>
        <p:nvSpPr>
          <p:cNvPr id="244" name="Google Shape;244;p20"/>
          <p:cNvSpPr/>
          <p:nvPr/>
        </p:nvSpPr>
        <p:spPr>
          <a:xfrm>
            <a:off x="11062221" y="2204505"/>
            <a:ext cx="4774512"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2. Contour Mapping</a:t>
            </a:r>
            <a:endParaRPr sz="4400" b="0" cap="none">
              <a:solidFill>
                <a:schemeClr val="dk1"/>
              </a:solidFill>
              <a:latin typeface="Calibri"/>
              <a:ea typeface="Calibri"/>
              <a:cs typeface="Calibri"/>
              <a:sym typeface="Calibri"/>
            </a:endParaRPr>
          </a:p>
        </p:txBody>
      </p:sp>
      <p:pic>
        <p:nvPicPr>
          <p:cNvPr id="245" name="Google Shape;245;p20"/>
          <p:cNvPicPr preferRelativeResize="0"/>
          <p:nvPr/>
        </p:nvPicPr>
        <p:blipFill rotWithShape="1">
          <a:blip r:embed="rId6">
            <a:alphaModFix/>
          </a:blip>
          <a:srcRect/>
          <a:stretch/>
        </p:blipFill>
        <p:spPr>
          <a:xfrm>
            <a:off x="1622940" y="7734300"/>
            <a:ext cx="7742733" cy="2356550"/>
          </a:xfrm>
          <a:prstGeom prst="rect">
            <a:avLst/>
          </a:prstGeom>
          <a:noFill/>
          <a:ln>
            <a:noFill/>
          </a:ln>
        </p:spPr>
      </p:pic>
      <p:sp>
        <p:nvSpPr>
          <p:cNvPr id="246" name="Google Shape;246;p20"/>
          <p:cNvSpPr/>
          <p:nvPr/>
        </p:nvSpPr>
        <p:spPr>
          <a:xfrm>
            <a:off x="2088851" y="6359492"/>
            <a:ext cx="6741654"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0" cap="none">
                <a:solidFill>
                  <a:schemeClr val="dk1"/>
                </a:solidFill>
                <a:latin typeface="Calibri"/>
                <a:ea typeface="Calibri"/>
                <a:cs typeface="Calibri"/>
                <a:sym typeface="Calibri"/>
              </a:rPr>
              <a:t>3. Black and White according to</a:t>
            </a:r>
            <a:endParaRPr/>
          </a:p>
          <a:p>
            <a:pPr marL="0" marR="0" lvl="0" indent="0" algn="ctr" rtl="0">
              <a:spcBef>
                <a:spcPts val="0"/>
              </a:spcBef>
              <a:spcAft>
                <a:spcPts val="0"/>
              </a:spcAft>
              <a:buNone/>
            </a:pPr>
            <a:r>
              <a:rPr lang="en-US" sz="4000" b="0" cap="none">
                <a:solidFill>
                  <a:schemeClr val="dk1"/>
                </a:solidFill>
                <a:latin typeface="Calibri"/>
                <a:ea typeface="Calibri"/>
                <a:cs typeface="Calibri"/>
                <a:sym typeface="Calibri"/>
              </a:rPr>
              <a:t> threshold value(60)</a:t>
            </a:r>
            <a:endParaRPr/>
          </a:p>
        </p:txBody>
      </p:sp>
      <p:pic>
        <p:nvPicPr>
          <p:cNvPr id="247" name="Google Shape;247;p20"/>
          <p:cNvPicPr preferRelativeResize="0"/>
          <p:nvPr/>
        </p:nvPicPr>
        <p:blipFill rotWithShape="1">
          <a:blip r:embed="rId7">
            <a:alphaModFix/>
          </a:blip>
          <a:srcRect/>
          <a:stretch/>
        </p:blipFill>
        <p:spPr>
          <a:xfrm>
            <a:off x="9961418" y="7339085"/>
            <a:ext cx="7604187" cy="2820346"/>
          </a:xfrm>
          <a:prstGeom prst="rect">
            <a:avLst/>
          </a:prstGeom>
          <a:noFill/>
          <a:ln>
            <a:noFill/>
          </a:ln>
        </p:spPr>
      </p:pic>
      <p:sp>
        <p:nvSpPr>
          <p:cNvPr id="248" name="Google Shape;248;p20"/>
          <p:cNvSpPr/>
          <p:nvPr/>
        </p:nvSpPr>
        <p:spPr>
          <a:xfrm>
            <a:off x="11457231" y="6410861"/>
            <a:ext cx="3984489"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a:solidFill>
                  <a:schemeClr val="dk1"/>
                </a:solidFill>
                <a:latin typeface="Calibri"/>
                <a:ea typeface="Calibri"/>
                <a:cs typeface="Calibri"/>
                <a:sym typeface="Calibri"/>
              </a:rPr>
              <a:t>4</a:t>
            </a:r>
            <a:r>
              <a:rPr lang="en-US" sz="4000" b="0" cap="none">
                <a:solidFill>
                  <a:schemeClr val="dk1"/>
                </a:solidFill>
                <a:latin typeface="Calibri"/>
                <a:ea typeface="Calibri"/>
                <a:cs typeface="Calibri"/>
                <a:sym typeface="Calibri"/>
              </a:rPr>
              <a:t>. Image Inversion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Google Shape;253;p21"/>
          <p:cNvSpPr/>
          <p:nvPr/>
        </p:nvSpPr>
        <p:spPr>
          <a:xfrm>
            <a:off x="5063836" y="847361"/>
            <a:ext cx="7505700" cy="1083119"/>
          </a:xfrm>
          <a:custGeom>
            <a:avLst/>
            <a:gdLst/>
            <a:ahLst/>
            <a:cxnLst/>
            <a:rect l="l" t="t" r="r" b="b"/>
            <a:pathLst>
              <a:path w="3690051" h="3567128" extrusionOk="0">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21"/>
          <p:cNvSpPr txBox="1"/>
          <p:nvPr/>
        </p:nvSpPr>
        <p:spPr>
          <a:xfrm>
            <a:off x="7543800" y="1318751"/>
            <a:ext cx="11466368" cy="510011"/>
          </a:xfrm>
          <a:prstGeom prst="rect">
            <a:avLst/>
          </a:prstGeom>
          <a:noFill/>
          <a:ln>
            <a:noFill/>
          </a:ln>
        </p:spPr>
        <p:txBody>
          <a:bodyPr spcFirstLastPara="1" wrap="square" lIns="0" tIns="0" rIns="0" bIns="0" anchor="t" anchorCtr="0">
            <a:spAutoFit/>
          </a:bodyPr>
          <a:lstStyle/>
          <a:p>
            <a:pPr marL="0" marR="0" lvl="0" indent="0" algn="l" rtl="0">
              <a:lnSpc>
                <a:spcPct val="89068"/>
              </a:lnSpc>
              <a:spcBef>
                <a:spcPts val="0"/>
              </a:spcBef>
              <a:spcAft>
                <a:spcPts val="0"/>
              </a:spcAft>
              <a:buNone/>
            </a:pPr>
            <a:r>
              <a:rPr lang="en-US" sz="4400" b="1">
                <a:solidFill>
                  <a:schemeClr val="lt1"/>
                </a:solidFill>
                <a:latin typeface="Arial"/>
                <a:ea typeface="Arial"/>
                <a:cs typeface="Arial"/>
                <a:sym typeface="Arial"/>
              </a:rPr>
              <a:t>Website</a:t>
            </a:r>
            <a:endParaRPr/>
          </a:p>
        </p:txBody>
      </p:sp>
      <p:pic>
        <p:nvPicPr>
          <p:cNvPr id="255" name="Google Shape;255;p21"/>
          <p:cNvPicPr preferRelativeResize="0"/>
          <p:nvPr/>
        </p:nvPicPr>
        <p:blipFill rotWithShape="1">
          <a:blip r:embed="rId4">
            <a:alphaModFix/>
          </a:blip>
          <a:srcRect t="47037" r="1554" b="2648"/>
          <a:stretch/>
        </p:blipFill>
        <p:spPr>
          <a:xfrm>
            <a:off x="1905000" y="2401870"/>
            <a:ext cx="14478000" cy="723743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469</Words>
  <Application>Microsoft Office PowerPoint</Application>
  <PresentationFormat>Custom</PresentationFormat>
  <Paragraphs>116</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Space Mono</vt:lpstr>
      <vt:lpstr>Inknut Antiqua Medium</vt:lpstr>
      <vt:lpstr>Arial</vt:lpstr>
      <vt:lpstr>Georgia</vt:lpstr>
      <vt:lpstr>Noto Sans Symbols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Nitish kumar</cp:lastModifiedBy>
  <cp:revision>1</cp:revision>
  <dcterms:modified xsi:type="dcterms:W3CDTF">2022-04-22T16:26:55Z</dcterms:modified>
</cp:coreProperties>
</file>